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4"/>
  </p:notesMasterIdLst>
  <p:sldIdLst>
    <p:sldId id="306" r:id="rId2"/>
    <p:sldId id="256" r:id="rId3"/>
    <p:sldId id="257" r:id="rId4"/>
    <p:sldId id="259" r:id="rId5"/>
    <p:sldId id="260" r:id="rId6"/>
    <p:sldId id="268" r:id="rId7"/>
    <p:sldId id="308" r:id="rId8"/>
    <p:sldId id="309" r:id="rId9"/>
    <p:sldId id="311" r:id="rId10"/>
    <p:sldId id="312" r:id="rId11"/>
    <p:sldId id="313" r:id="rId12"/>
    <p:sldId id="307" r:id="rId13"/>
  </p:sldIdLst>
  <p:sldSz cx="9144000" cy="5143500" type="screen16x9"/>
  <p:notesSz cx="6858000" cy="9144000"/>
  <p:embeddedFontLst>
    <p:embeddedFont>
      <p:font typeface="Varela Round" panose="020B0604020202020204" charset="-79"/>
      <p:regular r:id="rId15"/>
    </p:embeddedFont>
    <p:embeddedFont>
      <p:font typeface="Didact Gothic" panose="020B0604020202020204" charset="0"/>
      <p:regular r:id="rId16"/>
    </p:embeddedFont>
    <p:embeddedFont>
      <p:font typeface="Calibri" panose="020F050202020403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84AD8EF-B5E4-4B6B-9668-5984048FA894}">
  <a:tblStyle styleId="{B84AD8EF-B5E4-4B6B-9668-5984048FA8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0" d="100"/>
          <a:sy n="60" d="100"/>
        </p:scale>
        <p:origin x="2098" y="8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jp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91539a1ac0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91539a1ac0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91539a1ac0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91539a1ac0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91539a1ac0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91539a1ac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8e2761a5d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8e2761a5d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3">
            <a:alphaModFix amt="35000"/>
          </a:blip>
          <a:stretch>
            <a:fillRect/>
          </a:stretch>
        </p:blipFill>
        <p:spPr>
          <a:xfrm>
            <a:off x="0" y="3810"/>
            <a:ext cx="9144000" cy="5135880"/>
          </a:xfrm>
          <a:prstGeom prst="rect">
            <a:avLst/>
          </a:prstGeom>
          <a:noFill/>
          <a:ln>
            <a:noFill/>
          </a:ln>
        </p:spPr>
      </p:pic>
      <p:sp>
        <p:nvSpPr>
          <p:cNvPr id="10" name="Google Shape;10;p2"/>
          <p:cNvSpPr/>
          <p:nvPr/>
        </p:nvSpPr>
        <p:spPr>
          <a:xfrm>
            <a:off x="5363250" y="1274175"/>
            <a:ext cx="1449000" cy="1449000"/>
          </a:xfrm>
          <a:prstGeom prst="ellipse">
            <a:avLst/>
          </a:prstGeom>
          <a:gradFill>
            <a:gsLst>
              <a:gs pos="0">
                <a:srgbClr val="FFFFFF">
                  <a:alpha val="55290"/>
                </a:srgbClr>
              </a:gs>
              <a:gs pos="100000">
                <a:srgbClr val="FFE55C">
                  <a:alpha val="5529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1" name="Google Shape;11;p2"/>
          <p:cNvGrpSpPr/>
          <p:nvPr/>
        </p:nvGrpSpPr>
        <p:grpSpPr>
          <a:xfrm>
            <a:off x="73" y="-50"/>
            <a:ext cx="6214307" cy="2673691"/>
            <a:chOff x="73" y="-50"/>
            <a:chExt cx="6214307" cy="2673691"/>
          </a:xfrm>
        </p:grpSpPr>
        <p:sp>
          <p:nvSpPr>
            <p:cNvPr id="12" name="Google Shape;12;p2"/>
            <p:cNvSpPr/>
            <p:nvPr/>
          </p:nvSpPr>
          <p:spPr>
            <a:xfrm>
              <a:off x="73" y="-50"/>
              <a:ext cx="6214307" cy="2673691"/>
            </a:xfrm>
            <a:custGeom>
              <a:avLst/>
              <a:gdLst/>
              <a:ahLst/>
              <a:cxnLst/>
              <a:rect l="l" t="t" r="r" b="b"/>
              <a:pathLst>
                <a:path w="193879" h="83416" extrusionOk="0">
                  <a:moveTo>
                    <a:pt x="1" y="0"/>
                  </a:moveTo>
                  <a:lnTo>
                    <a:pt x="1" y="32754"/>
                  </a:lnTo>
                  <a:cubicBezTo>
                    <a:pt x="2913" y="32382"/>
                    <a:pt x="5826" y="32204"/>
                    <a:pt x="8798" y="32204"/>
                  </a:cubicBezTo>
                  <a:cubicBezTo>
                    <a:pt x="13316" y="32204"/>
                    <a:pt x="17834" y="32635"/>
                    <a:pt x="22233" y="33319"/>
                  </a:cubicBezTo>
                  <a:cubicBezTo>
                    <a:pt x="33929" y="35295"/>
                    <a:pt x="44584" y="40066"/>
                    <a:pt x="54125" y="45891"/>
                  </a:cubicBezTo>
                  <a:cubicBezTo>
                    <a:pt x="64156" y="51954"/>
                    <a:pt x="73192" y="59013"/>
                    <a:pt x="83104" y="65136"/>
                  </a:cubicBezTo>
                  <a:cubicBezTo>
                    <a:pt x="93745" y="71764"/>
                    <a:pt x="105574" y="77218"/>
                    <a:pt x="118399" y="80443"/>
                  </a:cubicBezTo>
                  <a:cubicBezTo>
                    <a:pt x="126320" y="82360"/>
                    <a:pt x="134553" y="83415"/>
                    <a:pt x="142786" y="83415"/>
                  </a:cubicBezTo>
                  <a:cubicBezTo>
                    <a:pt x="147616" y="83415"/>
                    <a:pt x="152446" y="83044"/>
                    <a:pt x="157217" y="82301"/>
                  </a:cubicBezTo>
                  <a:cubicBezTo>
                    <a:pt x="170532" y="80191"/>
                    <a:pt x="182481" y="75167"/>
                    <a:pt x="193448" y="68792"/>
                  </a:cubicBezTo>
                  <a:cubicBezTo>
                    <a:pt x="193567" y="68673"/>
                    <a:pt x="193686" y="68614"/>
                    <a:pt x="193879" y="68480"/>
                  </a:cubicBezTo>
                  <a:cubicBezTo>
                    <a:pt x="191962" y="68242"/>
                    <a:pt x="189971" y="67990"/>
                    <a:pt x="188053" y="67677"/>
                  </a:cubicBezTo>
                  <a:cubicBezTo>
                    <a:pt x="184710" y="69669"/>
                    <a:pt x="180875" y="70843"/>
                    <a:pt x="176729" y="70843"/>
                  </a:cubicBezTo>
                  <a:cubicBezTo>
                    <a:pt x="169046" y="70843"/>
                    <a:pt x="162299" y="66934"/>
                    <a:pt x="158272" y="60990"/>
                  </a:cubicBezTo>
                  <a:cubicBezTo>
                    <a:pt x="157469" y="60752"/>
                    <a:pt x="156667" y="60440"/>
                    <a:pt x="155790" y="60187"/>
                  </a:cubicBezTo>
                  <a:cubicBezTo>
                    <a:pt x="146561" y="57037"/>
                    <a:pt x="137778" y="53128"/>
                    <a:pt x="130154" y="47749"/>
                  </a:cubicBezTo>
                  <a:cubicBezTo>
                    <a:pt x="123155" y="42726"/>
                    <a:pt x="117463" y="36722"/>
                    <a:pt x="112381" y="30406"/>
                  </a:cubicBezTo>
                  <a:cubicBezTo>
                    <a:pt x="106882" y="23599"/>
                    <a:pt x="102230" y="16407"/>
                    <a:pt x="95736" y="10150"/>
                  </a:cubicBezTo>
                  <a:cubicBezTo>
                    <a:pt x="92080" y="6569"/>
                    <a:pt x="88112" y="3225"/>
                    <a:pt x="83966" y="0"/>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073054" y="1954800"/>
              <a:ext cx="954620" cy="315845"/>
            </a:xfrm>
            <a:custGeom>
              <a:avLst/>
              <a:gdLst/>
              <a:ahLst/>
              <a:cxnLst/>
              <a:rect l="l" t="t" r="r" b="b"/>
              <a:pathLst>
                <a:path w="29783" h="9854" extrusionOk="0">
                  <a:moveTo>
                    <a:pt x="1" y="1"/>
                  </a:moveTo>
                  <a:lnTo>
                    <a:pt x="1" y="1"/>
                  </a:lnTo>
                  <a:cubicBezTo>
                    <a:pt x="4028" y="5945"/>
                    <a:pt x="10775" y="9854"/>
                    <a:pt x="18458" y="9854"/>
                  </a:cubicBezTo>
                  <a:cubicBezTo>
                    <a:pt x="22604" y="9854"/>
                    <a:pt x="26439" y="8680"/>
                    <a:pt x="29782" y="6688"/>
                  </a:cubicBezTo>
                  <a:cubicBezTo>
                    <a:pt x="19632" y="5202"/>
                    <a:pt x="9601" y="3033"/>
                    <a:pt x="1" y="1"/>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p:nvPr/>
        </p:nvSpPr>
        <p:spPr>
          <a:xfrm>
            <a:off x="219150" y="355325"/>
            <a:ext cx="9535069" cy="6121411"/>
          </a:xfrm>
          <a:custGeom>
            <a:avLst/>
            <a:gdLst/>
            <a:ahLst/>
            <a:cxnLst/>
            <a:rect l="l" t="t" r="r" b="b"/>
            <a:pathLst>
              <a:path w="285588" h="148867" extrusionOk="0">
                <a:moveTo>
                  <a:pt x="233938" y="0"/>
                </a:moveTo>
                <a:cubicBezTo>
                  <a:pt x="233896" y="0"/>
                  <a:pt x="233853" y="1"/>
                  <a:pt x="233811" y="3"/>
                </a:cubicBezTo>
                <a:cubicBezTo>
                  <a:pt x="231522" y="196"/>
                  <a:pt x="230779" y="2663"/>
                  <a:pt x="229115" y="3971"/>
                </a:cubicBezTo>
                <a:cubicBezTo>
                  <a:pt x="226380" y="6200"/>
                  <a:pt x="221491" y="4952"/>
                  <a:pt x="218266" y="6690"/>
                </a:cubicBezTo>
                <a:cubicBezTo>
                  <a:pt x="215799" y="7924"/>
                  <a:pt x="214997" y="10465"/>
                  <a:pt x="213689" y="12516"/>
                </a:cubicBezTo>
                <a:cubicBezTo>
                  <a:pt x="209483" y="18951"/>
                  <a:pt x="204401" y="24955"/>
                  <a:pt x="199021" y="30721"/>
                </a:cubicBezTo>
                <a:cubicBezTo>
                  <a:pt x="193507" y="36665"/>
                  <a:pt x="187504" y="42104"/>
                  <a:pt x="181990" y="48049"/>
                </a:cubicBezTo>
                <a:cubicBezTo>
                  <a:pt x="181619" y="48495"/>
                  <a:pt x="181188" y="48926"/>
                  <a:pt x="180623" y="49297"/>
                </a:cubicBezTo>
                <a:cubicBezTo>
                  <a:pt x="178825" y="50352"/>
                  <a:pt x="176967" y="50352"/>
                  <a:pt x="175243" y="51705"/>
                </a:cubicBezTo>
                <a:cubicBezTo>
                  <a:pt x="173564" y="53131"/>
                  <a:pt x="172642" y="55048"/>
                  <a:pt x="171156" y="56594"/>
                </a:cubicBezTo>
                <a:cubicBezTo>
                  <a:pt x="168422" y="59388"/>
                  <a:pt x="164469" y="61127"/>
                  <a:pt x="161868" y="64024"/>
                </a:cubicBezTo>
                <a:cubicBezTo>
                  <a:pt x="161303" y="64708"/>
                  <a:pt x="160754" y="65451"/>
                  <a:pt x="160070" y="66016"/>
                </a:cubicBezTo>
                <a:cubicBezTo>
                  <a:pt x="159134" y="66759"/>
                  <a:pt x="157900" y="67190"/>
                  <a:pt x="156667" y="67680"/>
                </a:cubicBezTo>
                <a:cubicBezTo>
                  <a:pt x="141122" y="73625"/>
                  <a:pt x="129174" y="85276"/>
                  <a:pt x="113198" y="90908"/>
                </a:cubicBezTo>
                <a:cubicBezTo>
                  <a:pt x="112143" y="91280"/>
                  <a:pt x="110716" y="91651"/>
                  <a:pt x="109661" y="91889"/>
                </a:cubicBezTo>
                <a:cubicBezTo>
                  <a:pt x="99318" y="94624"/>
                  <a:pt x="88172" y="94311"/>
                  <a:pt x="77457" y="94371"/>
                </a:cubicBezTo>
                <a:cubicBezTo>
                  <a:pt x="67307" y="94430"/>
                  <a:pt x="57216" y="94936"/>
                  <a:pt x="47066" y="95114"/>
                </a:cubicBezTo>
                <a:cubicBezTo>
                  <a:pt x="31893" y="95426"/>
                  <a:pt x="16660" y="95604"/>
                  <a:pt x="1487" y="95679"/>
                </a:cubicBezTo>
                <a:cubicBezTo>
                  <a:pt x="1427" y="95679"/>
                  <a:pt x="1" y="95738"/>
                  <a:pt x="1" y="95738"/>
                </a:cubicBezTo>
                <a:lnTo>
                  <a:pt x="1" y="148867"/>
                </a:lnTo>
                <a:lnTo>
                  <a:pt x="285587" y="148867"/>
                </a:lnTo>
                <a:lnTo>
                  <a:pt x="285587" y="41361"/>
                </a:lnTo>
                <a:cubicBezTo>
                  <a:pt x="285587" y="41361"/>
                  <a:pt x="284398" y="41302"/>
                  <a:pt x="283046" y="41183"/>
                </a:cubicBezTo>
                <a:cubicBezTo>
                  <a:pt x="271469" y="39949"/>
                  <a:pt x="264707" y="30349"/>
                  <a:pt x="258584" y="23156"/>
                </a:cubicBezTo>
                <a:cubicBezTo>
                  <a:pt x="256786" y="21120"/>
                  <a:pt x="255419" y="18460"/>
                  <a:pt x="253383" y="16662"/>
                </a:cubicBezTo>
                <a:cubicBezTo>
                  <a:pt x="251466" y="14923"/>
                  <a:pt x="249475" y="14061"/>
                  <a:pt x="247929" y="11892"/>
                </a:cubicBezTo>
                <a:cubicBezTo>
                  <a:pt x="245269" y="8176"/>
                  <a:pt x="240929" y="5085"/>
                  <a:pt x="237526" y="1860"/>
                </a:cubicBezTo>
                <a:cubicBezTo>
                  <a:pt x="236573" y="965"/>
                  <a:pt x="235368" y="0"/>
                  <a:pt x="233938" y="0"/>
                </a:cubicBezTo>
                <a:close/>
              </a:path>
            </a:pathLst>
          </a:custGeom>
          <a:gradFill>
            <a:gsLst>
              <a:gs pos="0">
                <a:srgbClr val="F5C8ED">
                  <a:alpha val="85490"/>
                </a:srgbClr>
              </a:gs>
              <a:gs pos="100000">
                <a:srgbClr val="9393F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a:spLocks noGrp="1"/>
          </p:cNvSpPr>
          <p:nvPr>
            <p:ph type="ctrTitle"/>
          </p:nvPr>
        </p:nvSpPr>
        <p:spPr>
          <a:xfrm>
            <a:off x="861300" y="1098725"/>
            <a:ext cx="4730100" cy="1672500"/>
          </a:xfrm>
          <a:prstGeom prst="rect">
            <a:avLst/>
          </a:prstGeom>
        </p:spPr>
        <p:txBody>
          <a:bodyPr spcFirstLastPara="1" wrap="square" lIns="91425" tIns="91425" rIns="91425" bIns="91425" anchor="b" anchorCtr="0">
            <a:noAutofit/>
          </a:bodyPr>
          <a:lstStyle>
            <a:lvl1pPr lvl="0">
              <a:spcBef>
                <a:spcPts val="0"/>
              </a:spcBef>
              <a:spcAft>
                <a:spcPts val="0"/>
              </a:spcAft>
              <a:buClr>
                <a:srgbClr val="FFCE00"/>
              </a:buClr>
              <a:buSzPts val="5200"/>
              <a:buNone/>
              <a:defRPr sz="5200" b="1">
                <a:solidFill>
                  <a:srgbClr val="FFCE00"/>
                </a:solidFill>
                <a:latin typeface="Varela Round"/>
                <a:ea typeface="Varela Round"/>
                <a:cs typeface="Varela Round"/>
                <a:sym typeface="Varela Roun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861300" y="2737825"/>
            <a:ext cx="3882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rgbClr val="FFFFFF"/>
                </a:solidFill>
                <a:latin typeface="Didact Gothic"/>
                <a:ea typeface="Didact Gothic"/>
                <a:cs typeface="Didact Gothic"/>
                <a:sym typeface="Didact Gothic"/>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7" name="Google Shape;17;p2"/>
          <p:cNvSpPr/>
          <p:nvPr/>
        </p:nvSpPr>
        <p:spPr>
          <a:xfrm>
            <a:off x="73" y="3538642"/>
            <a:ext cx="9153809" cy="1590028"/>
          </a:xfrm>
          <a:custGeom>
            <a:avLst/>
            <a:gdLst/>
            <a:ahLst/>
            <a:cxnLst/>
            <a:rect l="l" t="t" r="r" b="b"/>
            <a:pathLst>
              <a:path w="285588" h="49607" extrusionOk="0">
                <a:moveTo>
                  <a:pt x="285587" y="0"/>
                </a:moveTo>
                <a:cubicBezTo>
                  <a:pt x="285587" y="0"/>
                  <a:pt x="267813" y="1858"/>
                  <a:pt x="263964" y="5142"/>
                </a:cubicBezTo>
                <a:cubicBezTo>
                  <a:pt x="253561" y="7119"/>
                  <a:pt x="249044" y="9794"/>
                  <a:pt x="246874" y="10462"/>
                </a:cubicBezTo>
                <a:cubicBezTo>
                  <a:pt x="245376" y="11012"/>
                  <a:pt x="241696" y="11219"/>
                  <a:pt x="239372" y="11219"/>
                </a:cubicBezTo>
                <a:cubicBezTo>
                  <a:pt x="238237" y="11219"/>
                  <a:pt x="237426" y="11169"/>
                  <a:pt x="237348" y="11087"/>
                </a:cubicBezTo>
                <a:cubicBezTo>
                  <a:pt x="236957" y="10780"/>
                  <a:pt x="235752" y="10664"/>
                  <a:pt x="234161" y="10664"/>
                </a:cubicBezTo>
                <a:cubicBezTo>
                  <a:pt x="230969" y="10664"/>
                  <a:pt x="226225" y="11131"/>
                  <a:pt x="223408" y="11458"/>
                </a:cubicBezTo>
                <a:cubicBezTo>
                  <a:pt x="223036" y="11504"/>
                  <a:pt x="222639" y="11524"/>
                  <a:pt x="222222" y="11524"/>
                </a:cubicBezTo>
                <a:cubicBezTo>
                  <a:pt x="220198" y="11524"/>
                  <a:pt x="217706" y="11071"/>
                  <a:pt x="215343" y="11071"/>
                </a:cubicBezTo>
                <a:cubicBezTo>
                  <a:pt x="213664" y="11071"/>
                  <a:pt x="212050" y="11300"/>
                  <a:pt x="210717" y="12082"/>
                </a:cubicBezTo>
                <a:cubicBezTo>
                  <a:pt x="208375" y="13398"/>
                  <a:pt x="206258" y="16667"/>
                  <a:pt x="203122" y="16667"/>
                </a:cubicBezTo>
                <a:cubicBezTo>
                  <a:pt x="203034" y="16667"/>
                  <a:pt x="202945" y="16665"/>
                  <a:pt x="202855" y="16659"/>
                </a:cubicBezTo>
                <a:cubicBezTo>
                  <a:pt x="202775" y="16653"/>
                  <a:pt x="202693" y="16650"/>
                  <a:pt x="202609" y="16650"/>
                </a:cubicBezTo>
                <a:cubicBezTo>
                  <a:pt x="200582" y="16650"/>
                  <a:pt x="197184" y="18451"/>
                  <a:pt x="195016" y="18451"/>
                </a:cubicBezTo>
                <a:cubicBezTo>
                  <a:pt x="194808" y="18451"/>
                  <a:pt x="194612" y="18435"/>
                  <a:pt x="194429" y="18398"/>
                </a:cubicBezTo>
                <a:cubicBezTo>
                  <a:pt x="190543" y="17577"/>
                  <a:pt x="189349" y="17125"/>
                  <a:pt x="187686" y="17125"/>
                </a:cubicBezTo>
                <a:cubicBezTo>
                  <a:pt x="186462" y="17125"/>
                  <a:pt x="184984" y="17370"/>
                  <a:pt x="181990" y="17893"/>
                </a:cubicBezTo>
                <a:cubicBezTo>
                  <a:pt x="181706" y="17943"/>
                  <a:pt x="181387" y="17965"/>
                  <a:pt x="181038" y="17965"/>
                </a:cubicBezTo>
                <a:cubicBezTo>
                  <a:pt x="178004" y="17965"/>
                  <a:pt x="172765" y="16275"/>
                  <a:pt x="169529" y="16275"/>
                </a:cubicBezTo>
                <a:cubicBezTo>
                  <a:pt x="168915" y="16275"/>
                  <a:pt x="168373" y="16336"/>
                  <a:pt x="167931" y="16481"/>
                </a:cubicBezTo>
                <a:cubicBezTo>
                  <a:pt x="165955" y="17150"/>
                  <a:pt x="163904" y="17967"/>
                  <a:pt x="162299" y="19082"/>
                </a:cubicBezTo>
                <a:cubicBezTo>
                  <a:pt x="158212" y="21920"/>
                  <a:pt x="153873" y="22723"/>
                  <a:pt x="148731" y="22797"/>
                </a:cubicBezTo>
                <a:cubicBezTo>
                  <a:pt x="145209" y="22797"/>
                  <a:pt x="136530" y="27865"/>
                  <a:pt x="133558" y="28058"/>
                </a:cubicBezTo>
                <a:cubicBezTo>
                  <a:pt x="133466" y="28062"/>
                  <a:pt x="133372" y="28064"/>
                  <a:pt x="133276" y="28064"/>
                </a:cubicBezTo>
                <a:cubicBezTo>
                  <a:pt x="130455" y="28064"/>
                  <a:pt x="125740" y="26426"/>
                  <a:pt x="123095" y="26067"/>
                </a:cubicBezTo>
                <a:cubicBezTo>
                  <a:pt x="115174" y="25026"/>
                  <a:pt x="108056" y="23035"/>
                  <a:pt x="101116" y="19691"/>
                </a:cubicBezTo>
                <a:cubicBezTo>
                  <a:pt x="92080" y="15367"/>
                  <a:pt x="81306" y="11830"/>
                  <a:pt x="73251" y="6316"/>
                </a:cubicBezTo>
                <a:cubicBezTo>
                  <a:pt x="71141" y="4830"/>
                  <a:pt x="69357" y="2601"/>
                  <a:pt x="66564" y="2051"/>
                </a:cubicBezTo>
                <a:cubicBezTo>
                  <a:pt x="66240" y="1976"/>
                  <a:pt x="65916" y="1942"/>
                  <a:pt x="65593" y="1942"/>
                </a:cubicBezTo>
                <a:cubicBezTo>
                  <a:pt x="64068" y="1942"/>
                  <a:pt x="62579" y="2705"/>
                  <a:pt x="61303" y="3478"/>
                </a:cubicBezTo>
                <a:cubicBezTo>
                  <a:pt x="59698" y="4518"/>
                  <a:pt x="58137" y="5573"/>
                  <a:pt x="56101" y="5945"/>
                </a:cubicBezTo>
                <a:cubicBezTo>
                  <a:pt x="55602" y="6008"/>
                  <a:pt x="55102" y="6025"/>
                  <a:pt x="54602" y="6025"/>
                </a:cubicBezTo>
                <a:cubicBezTo>
                  <a:pt x="54047" y="6025"/>
                  <a:pt x="53491" y="6004"/>
                  <a:pt x="52936" y="6004"/>
                </a:cubicBezTo>
                <a:cubicBezTo>
                  <a:pt x="51955" y="6078"/>
                  <a:pt x="50900" y="6004"/>
                  <a:pt x="49964" y="6688"/>
                </a:cubicBezTo>
                <a:cubicBezTo>
                  <a:pt x="48359" y="8917"/>
                  <a:pt x="45386" y="8917"/>
                  <a:pt x="43276" y="9288"/>
                </a:cubicBezTo>
                <a:cubicBezTo>
                  <a:pt x="41240" y="9288"/>
                  <a:pt x="38758" y="10031"/>
                  <a:pt x="36529" y="10596"/>
                </a:cubicBezTo>
                <a:cubicBezTo>
                  <a:pt x="34300" y="11205"/>
                  <a:pt x="23838" y="14995"/>
                  <a:pt x="22352" y="15292"/>
                </a:cubicBezTo>
                <a:cubicBezTo>
                  <a:pt x="20241" y="15976"/>
                  <a:pt x="11577" y="17655"/>
                  <a:pt x="9408" y="17834"/>
                </a:cubicBezTo>
                <a:cubicBezTo>
                  <a:pt x="7178" y="18086"/>
                  <a:pt x="4949" y="18264"/>
                  <a:pt x="2720" y="18264"/>
                </a:cubicBezTo>
                <a:cubicBezTo>
                  <a:pt x="1056" y="18264"/>
                  <a:pt x="1" y="18205"/>
                  <a:pt x="1" y="18205"/>
                </a:cubicBezTo>
                <a:lnTo>
                  <a:pt x="1" y="49607"/>
                </a:lnTo>
                <a:lnTo>
                  <a:pt x="285587" y="49607"/>
                </a:lnTo>
                <a:lnTo>
                  <a:pt x="285587" y="0"/>
                </a:lnTo>
                <a:close/>
              </a:path>
            </a:pathLst>
          </a:custGeom>
          <a:gradFill>
            <a:gsLst>
              <a:gs pos="0">
                <a:srgbClr val="9393FF"/>
              </a:gs>
              <a:gs pos="100000">
                <a:srgbClr val="4846B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5" y="3787188"/>
            <a:ext cx="9153809" cy="1341473"/>
          </a:xfrm>
          <a:custGeom>
            <a:avLst/>
            <a:gdLst/>
            <a:ahLst/>
            <a:cxnLst/>
            <a:rect l="l" t="t" r="r" b="b"/>
            <a:pathLst>
              <a:path w="285588" h="35237" extrusionOk="0">
                <a:moveTo>
                  <a:pt x="1" y="1"/>
                </a:moveTo>
                <a:lnTo>
                  <a:pt x="1" y="35237"/>
                </a:lnTo>
                <a:lnTo>
                  <a:pt x="285587" y="35237"/>
                </a:lnTo>
                <a:lnTo>
                  <a:pt x="285587" y="8056"/>
                </a:lnTo>
                <a:cubicBezTo>
                  <a:pt x="285587" y="8056"/>
                  <a:pt x="285322" y="8046"/>
                  <a:pt x="284868" y="8046"/>
                </a:cubicBezTo>
                <a:cubicBezTo>
                  <a:pt x="283608" y="8046"/>
                  <a:pt x="280897" y="8119"/>
                  <a:pt x="278394" y="8665"/>
                </a:cubicBezTo>
                <a:cubicBezTo>
                  <a:pt x="274189" y="9661"/>
                  <a:pt x="267308" y="13064"/>
                  <a:pt x="266877" y="15040"/>
                </a:cubicBezTo>
                <a:cubicBezTo>
                  <a:pt x="266865" y="15077"/>
                  <a:pt x="266757" y="15093"/>
                  <a:pt x="266566" y="15093"/>
                </a:cubicBezTo>
                <a:cubicBezTo>
                  <a:pt x="264794" y="15093"/>
                  <a:pt x="255878" y="13645"/>
                  <a:pt x="250351" y="12692"/>
                </a:cubicBezTo>
                <a:cubicBezTo>
                  <a:pt x="250136" y="12654"/>
                  <a:pt x="249864" y="12637"/>
                  <a:pt x="249548" y="12637"/>
                </a:cubicBezTo>
                <a:cubicBezTo>
                  <a:pt x="247441" y="12637"/>
                  <a:pt x="243420" y="13385"/>
                  <a:pt x="241871" y="13385"/>
                </a:cubicBezTo>
                <a:cubicBezTo>
                  <a:pt x="241775" y="13385"/>
                  <a:pt x="241689" y="13382"/>
                  <a:pt x="241613" y="13376"/>
                </a:cubicBezTo>
                <a:cubicBezTo>
                  <a:pt x="241593" y="13375"/>
                  <a:pt x="241572" y="13375"/>
                  <a:pt x="241551" y="13375"/>
                </a:cubicBezTo>
                <a:cubicBezTo>
                  <a:pt x="240154" y="13375"/>
                  <a:pt x="237768" y="15115"/>
                  <a:pt x="236814" y="15115"/>
                </a:cubicBezTo>
                <a:cubicBezTo>
                  <a:pt x="236704" y="15115"/>
                  <a:pt x="236613" y="15092"/>
                  <a:pt x="236545" y="15040"/>
                </a:cubicBezTo>
                <a:cubicBezTo>
                  <a:pt x="235518" y="14347"/>
                  <a:pt x="228225" y="11802"/>
                  <a:pt x="224975" y="11802"/>
                </a:cubicBezTo>
                <a:cubicBezTo>
                  <a:pt x="224463" y="11802"/>
                  <a:pt x="224051" y="11865"/>
                  <a:pt x="223780" y="12009"/>
                </a:cubicBezTo>
                <a:cubicBezTo>
                  <a:pt x="223497" y="12145"/>
                  <a:pt x="223002" y="12181"/>
                  <a:pt x="222369" y="12181"/>
                </a:cubicBezTo>
                <a:cubicBezTo>
                  <a:pt x="221684" y="12181"/>
                  <a:pt x="220838" y="12139"/>
                  <a:pt x="219923" y="12139"/>
                </a:cubicBezTo>
                <a:cubicBezTo>
                  <a:pt x="217817" y="12139"/>
                  <a:pt x="215345" y="12359"/>
                  <a:pt x="213629" y="13807"/>
                </a:cubicBezTo>
                <a:cubicBezTo>
                  <a:pt x="212615" y="14668"/>
                  <a:pt x="211203" y="14956"/>
                  <a:pt x="209770" y="14956"/>
                </a:cubicBezTo>
                <a:cubicBezTo>
                  <a:pt x="207173" y="14956"/>
                  <a:pt x="204508" y="14008"/>
                  <a:pt x="204029" y="13807"/>
                </a:cubicBezTo>
                <a:cubicBezTo>
                  <a:pt x="202594" y="13362"/>
                  <a:pt x="201130" y="13114"/>
                  <a:pt x="199654" y="13114"/>
                </a:cubicBezTo>
                <a:cubicBezTo>
                  <a:pt x="197430" y="13114"/>
                  <a:pt x="195175" y="13677"/>
                  <a:pt x="192943" y="14981"/>
                </a:cubicBezTo>
                <a:cubicBezTo>
                  <a:pt x="191085" y="16036"/>
                  <a:pt x="189168" y="17032"/>
                  <a:pt x="187310" y="17403"/>
                </a:cubicBezTo>
                <a:cubicBezTo>
                  <a:pt x="186688" y="17591"/>
                  <a:pt x="185937" y="17686"/>
                  <a:pt x="185098" y="17686"/>
                </a:cubicBezTo>
                <a:cubicBezTo>
                  <a:pt x="184015" y="17686"/>
                  <a:pt x="182783" y="17528"/>
                  <a:pt x="181485" y="17210"/>
                </a:cubicBezTo>
                <a:cubicBezTo>
                  <a:pt x="179137" y="16898"/>
                  <a:pt x="176655" y="16348"/>
                  <a:pt x="174560" y="15917"/>
                </a:cubicBezTo>
                <a:cubicBezTo>
                  <a:pt x="174061" y="15944"/>
                  <a:pt x="173585" y="15962"/>
                  <a:pt x="173138" y="15962"/>
                </a:cubicBezTo>
                <a:cubicBezTo>
                  <a:pt x="171640" y="15962"/>
                  <a:pt x="170467" y="15761"/>
                  <a:pt x="169849" y="15040"/>
                </a:cubicBezTo>
                <a:cubicBezTo>
                  <a:pt x="169637" y="14927"/>
                  <a:pt x="169357" y="14878"/>
                  <a:pt x="169017" y="14878"/>
                </a:cubicBezTo>
                <a:cubicBezTo>
                  <a:pt x="168066" y="14878"/>
                  <a:pt x="166646" y="15259"/>
                  <a:pt x="164959" y="15664"/>
                </a:cubicBezTo>
                <a:cubicBezTo>
                  <a:pt x="158019" y="17403"/>
                  <a:pt x="151332" y="16972"/>
                  <a:pt x="144332" y="17715"/>
                </a:cubicBezTo>
                <a:cubicBezTo>
                  <a:pt x="142355" y="17894"/>
                  <a:pt x="140379" y="17953"/>
                  <a:pt x="138581" y="18206"/>
                </a:cubicBezTo>
                <a:cubicBezTo>
                  <a:pt x="138429" y="18201"/>
                  <a:pt x="138280" y="18198"/>
                  <a:pt x="138132" y="18198"/>
                </a:cubicBezTo>
                <a:cubicBezTo>
                  <a:pt x="136578" y="18198"/>
                  <a:pt x="135216" y="18458"/>
                  <a:pt x="134375" y="18458"/>
                </a:cubicBezTo>
                <a:cubicBezTo>
                  <a:pt x="130750" y="18458"/>
                  <a:pt x="121588" y="15040"/>
                  <a:pt x="117927" y="15040"/>
                </a:cubicBezTo>
                <a:cubicBezTo>
                  <a:pt x="117896" y="15040"/>
                  <a:pt x="117865" y="15040"/>
                  <a:pt x="117835" y="15040"/>
                </a:cubicBezTo>
                <a:cubicBezTo>
                  <a:pt x="114743" y="15040"/>
                  <a:pt x="111712" y="8174"/>
                  <a:pt x="109601" y="6629"/>
                </a:cubicBezTo>
                <a:cubicBezTo>
                  <a:pt x="107996" y="5381"/>
                  <a:pt x="104578" y="3033"/>
                  <a:pt x="102424" y="2661"/>
                </a:cubicBezTo>
                <a:cubicBezTo>
                  <a:pt x="101986" y="2593"/>
                  <a:pt x="101545" y="2575"/>
                  <a:pt x="101103" y="2575"/>
                </a:cubicBezTo>
                <a:cubicBezTo>
                  <a:pt x="100649" y="2575"/>
                  <a:pt x="100194" y="2594"/>
                  <a:pt x="99739" y="2594"/>
                </a:cubicBezTo>
                <a:cubicBezTo>
                  <a:pt x="98995" y="2594"/>
                  <a:pt x="98253" y="2545"/>
                  <a:pt x="97519" y="2289"/>
                </a:cubicBezTo>
                <a:cubicBezTo>
                  <a:pt x="97286" y="2215"/>
                  <a:pt x="97046" y="2183"/>
                  <a:pt x="96802" y="2183"/>
                </a:cubicBezTo>
                <a:cubicBezTo>
                  <a:pt x="96019" y="2183"/>
                  <a:pt x="95201" y="2514"/>
                  <a:pt x="94488" y="2854"/>
                </a:cubicBezTo>
                <a:cubicBezTo>
                  <a:pt x="89970" y="4831"/>
                  <a:pt x="84962" y="8056"/>
                  <a:pt x="79879" y="8665"/>
                </a:cubicBezTo>
                <a:cubicBezTo>
                  <a:pt x="78883" y="8799"/>
                  <a:pt x="77531" y="10032"/>
                  <a:pt x="76223" y="10835"/>
                </a:cubicBezTo>
                <a:cubicBezTo>
                  <a:pt x="74911" y="11847"/>
                  <a:pt x="73668" y="12518"/>
                  <a:pt x="72690" y="12518"/>
                </a:cubicBezTo>
                <a:cubicBezTo>
                  <a:pt x="72648" y="12518"/>
                  <a:pt x="72608" y="12516"/>
                  <a:pt x="72568" y="12514"/>
                </a:cubicBezTo>
                <a:cubicBezTo>
                  <a:pt x="72166" y="12291"/>
                  <a:pt x="71379" y="12228"/>
                  <a:pt x="70405" y="12228"/>
                </a:cubicBezTo>
                <a:cubicBezTo>
                  <a:pt x="69432" y="12228"/>
                  <a:pt x="68273" y="12291"/>
                  <a:pt x="67128" y="12321"/>
                </a:cubicBezTo>
                <a:cubicBezTo>
                  <a:pt x="66696" y="12275"/>
                  <a:pt x="66265" y="12256"/>
                  <a:pt x="65843" y="12256"/>
                </a:cubicBezTo>
                <a:cubicBezTo>
                  <a:pt x="63957" y="12256"/>
                  <a:pt x="62260" y="12633"/>
                  <a:pt x="61555" y="12633"/>
                </a:cubicBezTo>
                <a:cubicBezTo>
                  <a:pt x="61328" y="12655"/>
                  <a:pt x="61097" y="12666"/>
                  <a:pt x="60860" y="12666"/>
                </a:cubicBezTo>
                <a:cubicBezTo>
                  <a:pt x="59224" y="12666"/>
                  <a:pt x="57373" y="12143"/>
                  <a:pt x="55477" y="11325"/>
                </a:cubicBezTo>
                <a:cubicBezTo>
                  <a:pt x="53382" y="10344"/>
                  <a:pt x="51271" y="8799"/>
                  <a:pt x="49592" y="8234"/>
                </a:cubicBezTo>
                <a:cubicBezTo>
                  <a:pt x="48976" y="7928"/>
                  <a:pt x="47958" y="7806"/>
                  <a:pt x="46815" y="7806"/>
                </a:cubicBezTo>
                <a:cubicBezTo>
                  <a:pt x="44512" y="7806"/>
                  <a:pt x="41698" y="8302"/>
                  <a:pt x="40616" y="8799"/>
                </a:cubicBezTo>
                <a:cubicBezTo>
                  <a:pt x="40412" y="8873"/>
                  <a:pt x="40143" y="8907"/>
                  <a:pt x="39824" y="8907"/>
                </a:cubicBezTo>
                <a:cubicBezTo>
                  <a:pt x="37542" y="8907"/>
                  <a:pt x="32681" y="7167"/>
                  <a:pt x="30347" y="6124"/>
                </a:cubicBezTo>
                <a:cubicBezTo>
                  <a:pt x="29313" y="5657"/>
                  <a:pt x="27524" y="5552"/>
                  <a:pt x="25584" y="5552"/>
                </a:cubicBezTo>
                <a:cubicBezTo>
                  <a:pt x="24001" y="5552"/>
                  <a:pt x="22318" y="5622"/>
                  <a:pt x="20863" y="5622"/>
                </a:cubicBezTo>
                <a:cubicBezTo>
                  <a:pt x="19618" y="5622"/>
                  <a:pt x="18540" y="5570"/>
                  <a:pt x="17834" y="5381"/>
                </a:cubicBezTo>
                <a:cubicBezTo>
                  <a:pt x="15114" y="4638"/>
                  <a:pt x="6004" y="1"/>
                  <a:pt x="1" y="1"/>
                </a:cubicBezTo>
                <a:close/>
              </a:path>
            </a:pathLst>
          </a:custGeom>
          <a:gradFill>
            <a:gsLst>
              <a:gs pos="0">
                <a:srgbClr val="4846BB">
                  <a:alpha val="83529"/>
                </a:srgbClr>
              </a:gs>
              <a:gs pos="100000">
                <a:srgbClr val="281B66">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883804" y="1389394"/>
            <a:ext cx="23847" cy="19584"/>
          </a:xfrm>
          <a:custGeom>
            <a:avLst/>
            <a:gdLst/>
            <a:ahLst/>
            <a:cxnLst/>
            <a:rect l="l" t="t" r="r" b="b"/>
            <a:pathLst>
              <a:path w="744" h="611" extrusionOk="0">
                <a:moveTo>
                  <a:pt x="372" y="1"/>
                </a:moveTo>
                <a:cubicBezTo>
                  <a:pt x="194" y="1"/>
                  <a:pt x="1" y="120"/>
                  <a:pt x="1" y="313"/>
                </a:cubicBezTo>
                <a:cubicBezTo>
                  <a:pt x="1" y="491"/>
                  <a:pt x="194" y="610"/>
                  <a:pt x="372" y="610"/>
                </a:cubicBezTo>
                <a:cubicBezTo>
                  <a:pt x="625" y="610"/>
                  <a:pt x="744" y="491"/>
                  <a:pt x="744" y="313"/>
                </a:cubicBezTo>
                <a:cubicBezTo>
                  <a:pt x="744" y="120"/>
                  <a:pt x="625"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326027" y="1627576"/>
            <a:ext cx="25738" cy="19552"/>
          </a:xfrm>
          <a:custGeom>
            <a:avLst/>
            <a:gdLst/>
            <a:ahLst/>
            <a:cxnLst/>
            <a:rect l="l" t="t" r="r" b="b"/>
            <a:pathLst>
              <a:path w="803" h="610" extrusionOk="0">
                <a:moveTo>
                  <a:pt x="431" y="0"/>
                </a:moveTo>
                <a:cubicBezTo>
                  <a:pt x="194" y="0"/>
                  <a:pt x="1" y="119"/>
                  <a:pt x="1" y="312"/>
                </a:cubicBezTo>
                <a:cubicBezTo>
                  <a:pt x="1" y="491"/>
                  <a:pt x="194" y="610"/>
                  <a:pt x="431" y="610"/>
                </a:cubicBezTo>
                <a:cubicBezTo>
                  <a:pt x="625" y="610"/>
                  <a:pt x="803" y="491"/>
                  <a:pt x="803" y="312"/>
                </a:cubicBezTo>
                <a:cubicBezTo>
                  <a:pt x="803" y="119"/>
                  <a:pt x="625" y="0"/>
                  <a:pt x="431"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419069" y="948800"/>
            <a:ext cx="25770" cy="19552"/>
          </a:xfrm>
          <a:custGeom>
            <a:avLst/>
            <a:gdLst/>
            <a:ahLst/>
            <a:cxnLst/>
            <a:rect l="l" t="t" r="r" b="b"/>
            <a:pathLst>
              <a:path w="804" h="610" extrusionOk="0">
                <a:moveTo>
                  <a:pt x="372" y="0"/>
                </a:moveTo>
                <a:cubicBezTo>
                  <a:pt x="194" y="0"/>
                  <a:pt x="1" y="119"/>
                  <a:pt x="1" y="312"/>
                </a:cubicBezTo>
                <a:cubicBezTo>
                  <a:pt x="1" y="491"/>
                  <a:pt x="194" y="610"/>
                  <a:pt x="372" y="610"/>
                </a:cubicBezTo>
                <a:cubicBezTo>
                  <a:pt x="625" y="610"/>
                  <a:pt x="803" y="491"/>
                  <a:pt x="803" y="312"/>
                </a:cubicBezTo>
                <a:cubicBezTo>
                  <a:pt x="803" y="119"/>
                  <a:pt x="625" y="0"/>
                  <a:pt x="372"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992911" y="1200765"/>
            <a:ext cx="35739" cy="31956"/>
          </a:xfrm>
          <a:custGeom>
            <a:avLst/>
            <a:gdLst/>
            <a:ahLst/>
            <a:cxnLst/>
            <a:rect l="l" t="t" r="r" b="b"/>
            <a:pathLst>
              <a:path w="1115" h="997" extrusionOk="0">
                <a:moveTo>
                  <a:pt x="565" y="1"/>
                </a:moveTo>
                <a:cubicBezTo>
                  <a:pt x="253" y="1"/>
                  <a:pt x="0" y="253"/>
                  <a:pt x="0" y="491"/>
                </a:cubicBezTo>
                <a:cubicBezTo>
                  <a:pt x="0" y="744"/>
                  <a:pt x="253" y="997"/>
                  <a:pt x="565" y="997"/>
                </a:cubicBezTo>
                <a:cubicBezTo>
                  <a:pt x="877" y="997"/>
                  <a:pt x="1115" y="744"/>
                  <a:pt x="1115" y="491"/>
                </a:cubicBezTo>
                <a:cubicBezTo>
                  <a:pt x="1115" y="253"/>
                  <a:pt x="877" y="1"/>
                  <a:pt x="565"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859989" y="1087395"/>
            <a:ext cx="23847" cy="20065"/>
          </a:xfrm>
          <a:custGeom>
            <a:avLst/>
            <a:gdLst/>
            <a:ahLst/>
            <a:cxnLst/>
            <a:rect l="l" t="t" r="r" b="b"/>
            <a:pathLst>
              <a:path w="744" h="626" extrusionOk="0">
                <a:moveTo>
                  <a:pt x="372" y="1"/>
                </a:moveTo>
                <a:cubicBezTo>
                  <a:pt x="194" y="1"/>
                  <a:pt x="1" y="135"/>
                  <a:pt x="1" y="313"/>
                </a:cubicBezTo>
                <a:cubicBezTo>
                  <a:pt x="1" y="506"/>
                  <a:pt x="194" y="625"/>
                  <a:pt x="372" y="625"/>
                </a:cubicBezTo>
                <a:cubicBezTo>
                  <a:pt x="566" y="625"/>
                  <a:pt x="744" y="506"/>
                  <a:pt x="744" y="313"/>
                </a:cubicBezTo>
                <a:cubicBezTo>
                  <a:pt x="744" y="135"/>
                  <a:pt x="566"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269017" y="1077876"/>
            <a:ext cx="50034" cy="39585"/>
          </a:xfrm>
          <a:custGeom>
            <a:avLst/>
            <a:gdLst/>
            <a:ahLst/>
            <a:cxnLst/>
            <a:rect l="l" t="t" r="r" b="b"/>
            <a:pathLst>
              <a:path w="1561" h="1235" extrusionOk="0">
                <a:moveTo>
                  <a:pt x="743" y="1"/>
                </a:moveTo>
                <a:cubicBezTo>
                  <a:pt x="372" y="1"/>
                  <a:pt x="0" y="238"/>
                  <a:pt x="0" y="610"/>
                </a:cubicBezTo>
                <a:cubicBezTo>
                  <a:pt x="0" y="982"/>
                  <a:pt x="372" y="1234"/>
                  <a:pt x="743" y="1234"/>
                </a:cubicBezTo>
                <a:cubicBezTo>
                  <a:pt x="1189" y="1234"/>
                  <a:pt x="1561" y="982"/>
                  <a:pt x="1561" y="610"/>
                </a:cubicBezTo>
                <a:cubicBezTo>
                  <a:pt x="1561" y="238"/>
                  <a:pt x="1189" y="1"/>
                  <a:pt x="743"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448234" y="777800"/>
            <a:ext cx="35771" cy="31924"/>
          </a:xfrm>
          <a:custGeom>
            <a:avLst/>
            <a:gdLst/>
            <a:ahLst/>
            <a:cxnLst/>
            <a:rect l="l" t="t" r="r" b="b"/>
            <a:pathLst>
              <a:path w="1116" h="996" extrusionOk="0">
                <a:moveTo>
                  <a:pt x="566" y="0"/>
                </a:moveTo>
                <a:cubicBezTo>
                  <a:pt x="253" y="0"/>
                  <a:pt x="1" y="253"/>
                  <a:pt x="1" y="505"/>
                </a:cubicBezTo>
                <a:cubicBezTo>
                  <a:pt x="1" y="743"/>
                  <a:pt x="253" y="996"/>
                  <a:pt x="566" y="996"/>
                </a:cubicBezTo>
                <a:cubicBezTo>
                  <a:pt x="878" y="996"/>
                  <a:pt x="1115" y="743"/>
                  <a:pt x="1115" y="505"/>
                </a:cubicBezTo>
                <a:cubicBezTo>
                  <a:pt x="1115" y="253"/>
                  <a:pt x="878" y="0"/>
                  <a:pt x="566"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170532" y="877355"/>
            <a:ext cx="23847" cy="19552"/>
          </a:xfrm>
          <a:custGeom>
            <a:avLst/>
            <a:gdLst/>
            <a:ahLst/>
            <a:cxnLst/>
            <a:rect l="l" t="t" r="r" b="b"/>
            <a:pathLst>
              <a:path w="744" h="610" extrusionOk="0">
                <a:moveTo>
                  <a:pt x="372" y="0"/>
                </a:moveTo>
                <a:cubicBezTo>
                  <a:pt x="194" y="0"/>
                  <a:pt x="1" y="119"/>
                  <a:pt x="1" y="312"/>
                </a:cubicBezTo>
                <a:cubicBezTo>
                  <a:pt x="1" y="491"/>
                  <a:pt x="194" y="609"/>
                  <a:pt x="372" y="609"/>
                </a:cubicBezTo>
                <a:cubicBezTo>
                  <a:pt x="625" y="609"/>
                  <a:pt x="744" y="491"/>
                  <a:pt x="744" y="312"/>
                </a:cubicBezTo>
                <a:cubicBezTo>
                  <a:pt x="744" y="119"/>
                  <a:pt x="625" y="0"/>
                  <a:pt x="372"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564798" y="2199168"/>
            <a:ext cx="23847" cy="21956"/>
          </a:xfrm>
          <a:custGeom>
            <a:avLst/>
            <a:gdLst/>
            <a:ahLst/>
            <a:cxnLst/>
            <a:rect l="l" t="t" r="r" b="b"/>
            <a:pathLst>
              <a:path w="744" h="685" extrusionOk="0">
                <a:moveTo>
                  <a:pt x="372" y="1"/>
                </a:moveTo>
                <a:cubicBezTo>
                  <a:pt x="194" y="1"/>
                  <a:pt x="1" y="179"/>
                  <a:pt x="1" y="313"/>
                </a:cubicBezTo>
                <a:cubicBezTo>
                  <a:pt x="1" y="491"/>
                  <a:pt x="194" y="684"/>
                  <a:pt x="372" y="684"/>
                </a:cubicBezTo>
                <a:cubicBezTo>
                  <a:pt x="566" y="684"/>
                  <a:pt x="744" y="491"/>
                  <a:pt x="744" y="313"/>
                </a:cubicBezTo>
                <a:cubicBezTo>
                  <a:pt x="744" y="179"/>
                  <a:pt x="566"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605807" y="313360"/>
            <a:ext cx="49585" cy="41957"/>
          </a:xfrm>
          <a:custGeom>
            <a:avLst/>
            <a:gdLst/>
            <a:ahLst/>
            <a:cxnLst/>
            <a:rect l="l" t="t" r="r" b="b"/>
            <a:pathLst>
              <a:path w="1547" h="1309" extrusionOk="0">
                <a:moveTo>
                  <a:pt x="744" y="1"/>
                </a:moveTo>
                <a:cubicBezTo>
                  <a:pt x="372" y="1"/>
                  <a:pt x="0" y="313"/>
                  <a:pt x="0" y="684"/>
                </a:cubicBezTo>
                <a:cubicBezTo>
                  <a:pt x="0" y="996"/>
                  <a:pt x="372" y="1308"/>
                  <a:pt x="744" y="1308"/>
                </a:cubicBezTo>
                <a:cubicBezTo>
                  <a:pt x="1174" y="1308"/>
                  <a:pt x="1546" y="996"/>
                  <a:pt x="1546" y="684"/>
                </a:cubicBezTo>
                <a:cubicBezTo>
                  <a:pt x="1546" y="313"/>
                  <a:pt x="1174" y="1"/>
                  <a:pt x="744"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961141" y="601544"/>
            <a:ext cx="23847" cy="21475"/>
          </a:xfrm>
          <a:custGeom>
            <a:avLst/>
            <a:gdLst/>
            <a:ahLst/>
            <a:cxnLst/>
            <a:rect l="l" t="t" r="r" b="b"/>
            <a:pathLst>
              <a:path w="744" h="670" extrusionOk="0">
                <a:moveTo>
                  <a:pt x="372" y="1"/>
                </a:moveTo>
                <a:cubicBezTo>
                  <a:pt x="179" y="1"/>
                  <a:pt x="1" y="179"/>
                  <a:pt x="1" y="298"/>
                </a:cubicBezTo>
                <a:cubicBezTo>
                  <a:pt x="1" y="491"/>
                  <a:pt x="179" y="669"/>
                  <a:pt x="372" y="669"/>
                </a:cubicBezTo>
                <a:cubicBezTo>
                  <a:pt x="610" y="669"/>
                  <a:pt x="744" y="491"/>
                  <a:pt x="744" y="298"/>
                </a:cubicBezTo>
                <a:cubicBezTo>
                  <a:pt x="744" y="179"/>
                  <a:pt x="610"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740233" y="335284"/>
            <a:ext cx="25770" cy="20033"/>
          </a:xfrm>
          <a:custGeom>
            <a:avLst/>
            <a:gdLst/>
            <a:ahLst/>
            <a:cxnLst/>
            <a:rect l="l" t="t" r="r" b="b"/>
            <a:pathLst>
              <a:path w="804" h="625" extrusionOk="0">
                <a:moveTo>
                  <a:pt x="372" y="0"/>
                </a:moveTo>
                <a:cubicBezTo>
                  <a:pt x="179" y="0"/>
                  <a:pt x="1" y="134"/>
                  <a:pt x="1" y="312"/>
                </a:cubicBezTo>
                <a:cubicBezTo>
                  <a:pt x="1" y="506"/>
                  <a:pt x="179" y="624"/>
                  <a:pt x="372" y="624"/>
                </a:cubicBezTo>
                <a:cubicBezTo>
                  <a:pt x="625" y="624"/>
                  <a:pt x="803" y="506"/>
                  <a:pt x="803" y="312"/>
                </a:cubicBezTo>
                <a:cubicBezTo>
                  <a:pt x="803" y="134"/>
                  <a:pt x="625" y="0"/>
                  <a:pt x="372"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147692" y="2085799"/>
            <a:ext cx="23879" cy="21956"/>
          </a:xfrm>
          <a:custGeom>
            <a:avLst/>
            <a:gdLst/>
            <a:ahLst/>
            <a:cxnLst/>
            <a:rect l="l" t="t" r="r" b="b"/>
            <a:pathLst>
              <a:path w="745" h="685" extrusionOk="0">
                <a:moveTo>
                  <a:pt x="373" y="1"/>
                </a:moveTo>
                <a:cubicBezTo>
                  <a:pt x="194" y="1"/>
                  <a:pt x="1" y="194"/>
                  <a:pt x="1" y="313"/>
                </a:cubicBezTo>
                <a:cubicBezTo>
                  <a:pt x="1" y="506"/>
                  <a:pt x="194" y="684"/>
                  <a:pt x="373" y="684"/>
                </a:cubicBezTo>
                <a:cubicBezTo>
                  <a:pt x="566" y="684"/>
                  <a:pt x="744" y="506"/>
                  <a:pt x="744" y="313"/>
                </a:cubicBezTo>
                <a:cubicBezTo>
                  <a:pt x="744" y="194"/>
                  <a:pt x="566" y="1"/>
                  <a:pt x="373"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301917" y="1811910"/>
            <a:ext cx="49553" cy="40034"/>
          </a:xfrm>
          <a:custGeom>
            <a:avLst/>
            <a:gdLst/>
            <a:ahLst/>
            <a:cxnLst/>
            <a:rect l="l" t="t" r="r" b="b"/>
            <a:pathLst>
              <a:path w="1546" h="1249" extrusionOk="0">
                <a:moveTo>
                  <a:pt x="743" y="1"/>
                </a:moveTo>
                <a:cubicBezTo>
                  <a:pt x="312" y="1"/>
                  <a:pt x="0" y="253"/>
                  <a:pt x="0" y="625"/>
                </a:cubicBezTo>
                <a:cubicBezTo>
                  <a:pt x="0" y="996"/>
                  <a:pt x="312" y="1249"/>
                  <a:pt x="743" y="1249"/>
                </a:cubicBezTo>
                <a:cubicBezTo>
                  <a:pt x="1174" y="1249"/>
                  <a:pt x="1546" y="996"/>
                  <a:pt x="1546" y="625"/>
                </a:cubicBezTo>
                <a:cubicBezTo>
                  <a:pt x="1546" y="253"/>
                  <a:pt x="1174" y="1"/>
                  <a:pt x="743"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444126" y="591543"/>
            <a:ext cx="25770" cy="19552"/>
          </a:xfrm>
          <a:custGeom>
            <a:avLst/>
            <a:gdLst/>
            <a:ahLst/>
            <a:cxnLst/>
            <a:rect l="l" t="t" r="r" b="b"/>
            <a:pathLst>
              <a:path w="804" h="610" extrusionOk="0">
                <a:moveTo>
                  <a:pt x="432" y="0"/>
                </a:moveTo>
                <a:cubicBezTo>
                  <a:pt x="194" y="0"/>
                  <a:pt x="1" y="119"/>
                  <a:pt x="1" y="313"/>
                </a:cubicBezTo>
                <a:cubicBezTo>
                  <a:pt x="1" y="491"/>
                  <a:pt x="194" y="610"/>
                  <a:pt x="432" y="610"/>
                </a:cubicBezTo>
                <a:cubicBezTo>
                  <a:pt x="625" y="610"/>
                  <a:pt x="803" y="491"/>
                  <a:pt x="803" y="313"/>
                </a:cubicBezTo>
                <a:cubicBezTo>
                  <a:pt x="803" y="119"/>
                  <a:pt x="625" y="0"/>
                  <a:pt x="432"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31219" y="773986"/>
            <a:ext cx="23847" cy="20033"/>
          </a:xfrm>
          <a:custGeom>
            <a:avLst/>
            <a:gdLst/>
            <a:ahLst/>
            <a:cxnLst/>
            <a:rect l="l" t="t" r="r" b="b"/>
            <a:pathLst>
              <a:path w="744" h="625" extrusionOk="0">
                <a:moveTo>
                  <a:pt x="372" y="0"/>
                </a:moveTo>
                <a:cubicBezTo>
                  <a:pt x="179" y="0"/>
                  <a:pt x="1" y="119"/>
                  <a:pt x="1" y="312"/>
                </a:cubicBezTo>
                <a:cubicBezTo>
                  <a:pt x="1" y="491"/>
                  <a:pt x="179" y="624"/>
                  <a:pt x="372" y="624"/>
                </a:cubicBezTo>
                <a:cubicBezTo>
                  <a:pt x="550" y="624"/>
                  <a:pt x="744" y="491"/>
                  <a:pt x="744" y="312"/>
                </a:cubicBezTo>
                <a:cubicBezTo>
                  <a:pt x="744" y="119"/>
                  <a:pt x="550" y="0"/>
                  <a:pt x="372"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51438" y="2286351"/>
            <a:ext cx="23847" cy="21924"/>
          </a:xfrm>
          <a:custGeom>
            <a:avLst/>
            <a:gdLst/>
            <a:ahLst/>
            <a:cxnLst/>
            <a:rect l="l" t="t" r="r" b="b"/>
            <a:pathLst>
              <a:path w="744" h="684" extrusionOk="0">
                <a:moveTo>
                  <a:pt x="372" y="0"/>
                </a:moveTo>
                <a:cubicBezTo>
                  <a:pt x="134" y="0"/>
                  <a:pt x="1" y="194"/>
                  <a:pt x="1" y="372"/>
                </a:cubicBezTo>
                <a:cubicBezTo>
                  <a:pt x="1" y="491"/>
                  <a:pt x="134" y="684"/>
                  <a:pt x="372" y="684"/>
                </a:cubicBezTo>
                <a:cubicBezTo>
                  <a:pt x="565" y="684"/>
                  <a:pt x="744" y="491"/>
                  <a:pt x="744" y="372"/>
                </a:cubicBezTo>
                <a:cubicBezTo>
                  <a:pt x="744" y="194"/>
                  <a:pt x="565" y="0"/>
                  <a:pt x="372"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448855" y="676803"/>
            <a:ext cx="26219" cy="20033"/>
          </a:xfrm>
          <a:custGeom>
            <a:avLst/>
            <a:gdLst/>
            <a:ahLst/>
            <a:cxnLst/>
            <a:rect l="l" t="t" r="r" b="b"/>
            <a:pathLst>
              <a:path w="818" h="625" extrusionOk="0">
                <a:moveTo>
                  <a:pt x="372" y="1"/>
                </a:moveTo>
                <a:cubicBezTo>
                  <a:pt x="194" y="1"/>
                  <a:pt x="1" y="120"/>
                  <a:pt x="1" y="313"/>
                </a:cubicBezTo>
                <a:cubicBezTo>
                  <a:pt x="1" y="491"/>
                  <a:pt x="194" y="625"/>
                  <a:pt x="372" y="625"/>
                </a:cubicBezTo>
                <a:cubicBezTo>
                  <a:pt x="625" y="625"/>
                  <a:pt x="818" y="491"/>
                  <a:pt x="818" y="313"/>
                </a:cubicBezTo>
                <a:cubicBezTo>
                  <a:pt x="818" y="120"/>
                  <a:pt x="625"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265792" y="1065984"/>
            <a:ext cx="23879" cy="21443"/>
          </a:xfrm>
          <a:custGeom>
            <a:avLst/>
            <a:gdLst/>
            <a:ahLst/>
            <a:cxnLst/>
            <a:rect l="l" t="t" r="r" b="b"/>
            <a:pathLst>
              <a:path w="745" h="669" extrusionOk="0">
                <a:moveTo>
                  <a:pt x="373" y="0"/>
                </a:moveTo>
                <a:cubicBezTo>
                  <a:pt x="120" y="0"/>
                  <a:pt x="1" y="119"/>
                  <a:pt x="1" y="297"/>
                </a:cubicBezTo>
                <a:cubicBezTo>
                  <a:pt x="1" y="491"/>
                  <a:pt x="120" y="669"/>
                  <a:pt x="373" y="669"/>
                </a:cubicBezTo>
                <a:cubicBezTo>
                  <a:pt x="566" y="669"/>
                  <a:pt x="744" y="491"/>
                  <a:pt x="744" y="297"/>
                </a:cubicBezTo>
                <a:cubicBezTo>
                  <a:pt x="744" y="119"/>
                  <a:pt x="566" y="0"/>
                  <a:pt x="373"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998416" y="168546"/>
            <a:ext cx="23847" cy="20033"/>
          </a:xfrm>
          <a:custGeom>
            <a:avLst/>
            <a:gdLst/>
            <a:ahLst/>
            <a:cxnLst/>
            <a:rect l="l" t="t" r="r" b="b"/>
            <a:pathLst>
              <a:path w="744" h="625" extrusionOk="0">
                <a:moveTo>
                  <a:pt x="372" y="1"/>
                </a:moveTo>
                <a:cubicBezTo>
                  <a:pt x="179" y="1"/>
                  <a:pt x="0" y="135"/>
                  <a:pt x="0" y="313"/>
                </a:cubicBezTo>
                <a:cubicBezTo>
                  <a:pt x="0" y="506"/>
                  <a:pt x="179" y="625"/>
                  <a:pt x="372" y="625"/>
                </a:cubicBezTo>
                <a:cubicBezTo>
                  <a:pt x="550" y="625"/>
                  <a:pt x="743" y="506"/>
                  <a:pt x="743" y="313"/>
                </a:cubicBezTo>
                <a:cubicBezTo>
                  <a:pt x="743" y="135"/>
                  <a:pt x="550"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65586" y="1490392"/>
            <a:ext cx="23847" cy="20033"/>
          </a:xfrm>
          <a:custGeom>
            <a:avLst/>
            <a:gdLst/>
            <a:ahLst/>
            <a:cxnLst/>
            <a:rect l="l" t="t" r="r" b="b"/>
            <a:pathLst>
              <a:path w="744" h="625" extrusionOk="0">
                <a:moveTo>
                  <a:pt x="372" y="0"/>
                </a:moveTo>
                <a:cubicBezTo>
                  <a:pt x="119" y="0"/>
                  <a:pt x="0" y="134"/>
                  <a:pt x="0" y="312"/>
                </a:cubicBezTo>
                <a:cubicBezTo>
                  <a:pt x="0" y="506"/>
                  <a:pt x="119" y="625"/>
                  <a:pt x="372" y="625"/>
                </a:cubicBezTo>
                <a:cubicBezTo>
                  <a:pt x="550" y="625"/>
                  <a:pt x="743" y="506"/>
                  <a:pt x="743" y="312"/>
                </a:cubicBezTo>
                <a:cubicBezTo>
                  <a:pt x="743" y="134"/>
                  <a:pt x="550" y="0"/>
                  <a:pt x="372"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332213" y="2506905"/>
            <a:ext cx="37662" cy="31444"/>
          </a:xfrm>
          <a:custGeom>
            <a:avLst/>
            <a:gdLst/>
            <a:ahLst/>
            <a:cxnLst/>
            <a:rect l="l" t="t" r="r" b="b"/>
            <a:pathLst>
              <a:path w="1175" h="981" extrusionOk="0">
                <a:moveTo>
                  <a:pt x="610" y="0"/>
                </a:moveTo>
                <a:cubicBezTo>
                  <a:pt x="313" y="0"/>
                  <a:pt x="1" y="238"/>
                  <a:pt x="1" y="490"/>
                </a:cubicBezTo>
                <a:cubicBezTo>
                  <a:pt x="1" y="743"/>
                  <a:pt x="313" y="981"/>
                  <a:pt x="610" y="981"/>
                </a:cubicBezTo>
                <a:cubicBezTo>
                  <a:pt x="922" y="981"/>
                  <a:pt x="1175" y="743"/>
                  <a:pt x="1175" y="490"/>
                </a:cubicBezTo>
                <a:cubicBezTo>
                  <a:pt x="1175" y="238"/>
                  <a:pt x="922" y="0"/>
                  <a:pt x="610"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554116" y="406729"/>
            <a:ext cx="35771" cy="31956"/>
          </a:xfrm>
          <a:custGeom>
            <a:avLst/>
            <a:gdLst/>
            <a:ahLst/>
            <a:cxnLst/>
            <a:rect l="l" t="t" r="r" b="b"/>
            <a:pathLst>
              <a:path w="1116" h="997" extrusionOk="0">
                <a:moveTo>
                  <a:pt x="566" y="0"/>
                </a:moveTo>
                <a:cubicBezTo>
                  <a:pt x="254" y="0"/>
                  <a:pt x="1" y="253"/>
                  <a:pt x="1" y="506"/>
                </a:cubicBezTo>
                <a:cubicBezTo>
                  <a:pt x="1" y="743"/>
                  <a:pt x="254" y="996"/>
                  <a:pt x="566" y="996"/>
                </a:cubicBezTo>
                <a:cubicBezTo>
                  <a:pt x="878" y="996"/>
                  <a:pt x="1116" y="743"/>
                  <a:pt x="1116" y="506"/>
                </a:cubicBezTo>
                <a:cubicBezTo>
                  <a:pt x="1116" y="253"/>
                  <a:pt x="878" y="0"/>
                  <a:pt x="566"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45406" y="1801910"/>
            <a:ext cx="25770" cy="20033"/>
          </a:xfrm>
          <a:custGeom>
            <a:avLst/>
            <a:gdLst/>
            <a:ahLst/>
            <a:cxnLst/>
            <a:rect l="l" t="t" r="r" b="b"/>
            <a:pathLst>
              <a:path w="804" h="625" extrusionOk="0">
                <a:moveTo>
                  <a:pt x="372" y="1"/>
                </a:moveTo>
                <a:cubicBezTo>
                  <a:pt x="179" y="1"/>
                  <a:pt x="1" y="134"/>
                  <a:pt x="1" y="313"/>
                </a:cubicBezTo>
                <a:cubicBezTo>
                  <a:pt x="1" y="506"/>
                  <a:pt x="179" y="625"/>
                  <a:pt x="372" y="625"/>
                </a:cubicBezTo>
                <a:cubicBezTo>
                  <a:pt x="625" y="625"/>
                  <a:pt x="803" y="506"/>
                  <a:pt x="803" y="313"/>
                </a:cubicBezTo>
                <a:cubicBezTo>
                  <a:pt x="803" y="134"/>
                  <a:pt x="625"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784669" y="783986"/>
            <a:ext cx="23847" cy="20033"/>
          </a:xfrm>
          <a:custGeom>
            <a:avLst/>
            <a:gdLst/>
            <a:ahLst/>
            <a:cxnLst/>
            <a:rect l="l" t="t" r="r" b="b"/>
            <a:pathLst>
              <a:path w="744" h="625" extrusionOk="0">
                <a:moveTo>
                  <a:pt x="372" y="0"/>
                </a:moveTo>
                <a:cubicBezTo>
                  <a:pt x="179" y="0"/>
                  <a:pt x="1" y="119"/>
                  <a:pt x="1" y="312"/>
                </a:cubicBezTo>
                <a:cubicBezTo>
                  <a:pt x="1" y="491"/>
                  <a:pt x="179" y="625"/>
                  <a:pt x="372" y="625"/>
                </a:cubicBezTo>
                <a:cubicBezTo>
                  <a:pt x="610" y="625"/>
                  <a:pt x="744" y="491"/>
                  <a:pt x="744" y="312"/>
                </a:cubicBezTo>
                <a:cubicBezTo>
                  <a:pt x="744" y="119"/>
                  <a:pt x="610" y="0"/>
                  <a:pt x="372"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923296" y="244286"/>
            <a:ext cx="25738" cy="21475"/>
          </a:xfrm>
          <a:custGeom>
            <a:avLst/>
            <a:gdLst/>
            <a:ahLst/>
            <a:cxnLst/>
            <a:rect l="l" t="t" r="r" b="b"/>
            <a:pathLst>
              <a:path w="803" h="670" extrusionOk="0">
                <a:moveTo>
                  <a:pt x="372" y="1"/>
                </a:moveTo>
                <a:cubicBezTo>
                  <a:pt x="194" y="1"/>
                  <a:pt x="0" y="179"/>
                  <a:pt x="0" y="372"/>
                </a:cubicBezTo>
                <a:cubicBezTo>
                  <a:pt x="0" y="491"/>
                  <a:pt x="194" y="670"/>
                  <a:pt x="372" y="670"/>
                </a:cubicBezTo>
                <a:cubicBezTo>
                  <a:pt x="624" y="670"/>
                  <a:pt x="803" y="491"/>
                  <a:pt x="803" y="372"/>
                </a:cubicBezTo>
                <a:cubicBezTo>
                  <a:pt x="803" y="179"/>
                  <a:pt x="624"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188020" y="432435"/>
            <a:ext cx="25770" cy="21956"/>
          </a:xfrm>
          <a:custGeom>
            <a:avLst/>
            <a:gdLst/>
            <a:ahLst/>
            <a:cxnLst/>
            <a:rect l="l" t="t" r="r" b="b"/>
            <a:pathLst>
              <a:path w="804" h="685" extrusionOk="0">
                <a:moveTo>
                  <a:pt x="372" y="1"/>
                </a:moveTo>
                <a:cubicBezTo>
                  <a:pt x="179" y="1"/>
                  <a:pt x="1" y="194"/>
                  <a:pt x="1" y="313"/>
                </a:cubicBezTo>
                <a:cubicBezTo>
                  <a:pt x="1" y="506"/>
                  <a:pt x="179" y="684"/>
                  <a:pt x="372" y="684"/>
                </a:cubicBezTo>
                <a:cubicBezTo>
                  <a:pt x="610" y="684"/>
                  <a:pt x="803" y="506"/>
                  <a:pt x="803" y="313"/>
                </a:cubicBezTo>
                <a:cubicBezTo>
                  <a:pt x="803" y="194"/>
                  <a:pt x="610"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884194" y="1103614"/>
            <a:ext cx="37662" cy="29552"/>
          </a:xfrm>
          <a:custGeom>
            <a:avLst/>
            <a:gdLst/>
            <a:ahLst/>
            <a:cxnLst/>
            <a:rect l="l" t="t" r="r" b="b"/>
            <a:pathLst>
              <a:path w="1175" h="922" extrusionOk="0">
                <a:moveTo>
                  <a:pt x="610" y="0"/>
                </a:moveTo>
                <a:cubicBezTo>
                  <a:pt x="312" y="0"/>
                  <a:pt x="0" y="179"/>
                  <a:pt x="0" y="491"/>
                </a:cubicBezTo>
                <a:cubicBezTo>
                  <a:pt x="0" y="743"/>
                  <a:pt x="312" y="922"/>
                  <a:pt x="610" y="922"/>
                </a:cubicBezTo>
                <a:cubicBezTo>
                  <a:pt x="922" y="922"/>
                  <a:pt x="1174" y="743"/>
                  <a:pt x="1174" y="491"/>
                </a:cubicBezTo>
                <a:cubicBezTo>
                  <a:pt x="1174" y="179"/>
                  <a:pt x="922" y="0"/>
                  <a:pt x="610" y="0"/>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374277" y="2383502"/>
            <a:ext cx="25738" cy="20065"/>
          </a:xfrm>
          <a:custGeom>
            <a:avLst/>
            <a:gdLst/>
            <a:ahLst/>
            <a:cxnLst/>
            <a:rect l="l" t="t" r="r" b="b"/>
            <a:pathLst>
              <a:path w="803" h="626" extrusionOk="0">
                <a:moveTo>
                  <a:pt x="372" y="1"/>
                </a:moveTo>
                <a:cubicBezTo>
                  <a:pt x="194" y="1"/>
                  <a:pt x="0" y="135"/>
                  <a:pt x="0" y="313"/>
                </a:cubicBezTo>
                <a:cubicBezTo>
                  <a:pt x="0" y="506"/>
                  <a:pt x="194" y="625"/>
                  <a:pt x="372" y="625"/>
                </a:cubicBezTo>
                <a:cubicBezTo>
                  <a:pt x="625" y="625"/>
                  <a:pt x="803" y="506"/>
                  <a:pt x="803" y="313"/>
                </a:cubicBezTo>
                <a:cubicBezTo>
                  <a:pt x="803" y="135"/>
                  <a:pt x="625" y="1"/>
                  <a:pt x="372" y="1"/>
                </a:cubicBezTo>
                <a:close/>
              </a:path>
            </a:pathLst>
          </a:custGeom>
          <a:solidFill>
            <a:srgbClr val="FCE9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4">
  <p:cSld name="CUSTOM_14">
    <p:spTree>
      <p:nvGrpSpPr>
        <p:cNvPr id="1" name="Shape 351"/>
        <p:cNvGrpSpPr/>
        <p:nvPr/>
      </p:nvGrpSpPr>
      <p:grpSpPr>
        <a:xfrm>
          <a:off x="0" y="0"/>
          <a:ext cx="0" cy="0"/>
          <a:chOff x="0" y="0"/>
          <a:chExt cx="0" cy="0"/>
        </a:xfrm>
      </p:grpSpPr>
      <p:grpSp>
        <p:nvGrpSpPr>
          <p:cNvPr id="352" name="Google Shape;352;p28"/>
          <p:cNvGrpSpPr/>
          <p:nvPr/>
        </p:nvGrpSpPr>
        <p:grpSpPr>
          <a:xfrm flipH="1">
            <a:off x="2929698" y="0"/>
            <a:ext cx="6214307" cy="2673691"/>
            <a:chOff x="73" y="-50"/>
            <a:chExt cx="6214307" cy="2673691"/>
          </a:xfrm>
        </p:grpSpPr>
        <p:sp>
          <p:nvSpPr>
            <p:cNvPr id="353" name="Google Shape;353;p28"/>
            <p:cNvSpPr/>
            <p:nvPr/>
          </p:nvSpPr>
          <p:spPr>
            <a:xfrm>
              <a:off x="73" y="-50"/>
              <a:ext cx="6214307" cy="2673691"/>
            </a:xfrm>
            <a:custGeom>
              <a:avLst/>
              <a:gdLst/>
              <a:ahLst/>
              <a:cxnLst/>
              <a:rect l="l" t="t" r="r" b="b"/>
              <a:pathLst>
                <a:path w="193879" h="83416" extrusionOk="0">
                  <a:moveTo>
                    <a:pt x="1" y="0"/>
                  </a:moveTo>
                  <a:lnTo>
                    <a:pt x="1" y="32754"/>
                  </a:lnTo>
                  <a:cubicBezTo>
                    <a:pt x="2913" y="32382"/>
                    <a:pt x="5826" y="32204"/>
                    <a:pt x="8798" y="32204"/>
                  </a:cubicBezTo>
                  <a:cubicBezTo>
                    <a:pt x="13316" y="32204"/>
                    <a:pt x="17834" y="32635"/>
                    <a:pt x="22233" y="33319"/>
                  </a:cubicBezTo>
                  <a:cubicBezTo>
                    <a:pt x="33929" y="35295"/>
                    <a:pt x="44584" y="40066"/>
                    <a:pt x="54125" y="45891"/>
                  </a:cubicBezTo>
                  <a:cubicBezTo>
                    <a:pt x="64156" y="51954"/>
                    <a:pt x="73192" y="59013"/>
                    <a:pt x="83104" y="65136"/>
                  </a:cubicBezTo>
                  <a:cubicBezTo>
                    <a:pt x="93745" y="71764"/>
                    <a:pt x="105574" y="77218"/>
                    <a:pt x="118399" y="80443"/>
                  </a:cubicBezTo>
                  <a:cubicBezTo>
                    <a:pt x="126320" y="82360"/>
                    <a:pt x="134553" y="83415"/>
                    <a:pt x="142786" y="83415"/>
                  </a:cubicBezTo>
                  <a:cubicBezTo>
                    <a:pt x="147616" y="83415"/>
                    <a:pt x="152446" y="83044"/>
                    <a:pt x="157217" y="82301"/>
                  </a:cubicBezTo>
                  <a:cubicBezTo>
                    <a:pt x="170532" y="80191"/>
                    <a:pt x="182481" y="75167"/>
                    <a:pt x="193448" y="68792"/>
                  </a:cubicBezTo>
                  <a:cubicBezTo>
                    <a:pt x="193567" y="68673"/>
                    <a:pt x="193686" y="68614"/>
                    <a:pt x="193879" y="68480"/>
                  </a:cubicBezTo>
                  <a:cubicBezTo>
                    <a:pt x="191962" y="68242"/>
                    <a:pt x="189971" y="67990"/>
                    <a:pt x="188053" y="67677"/>
                  </a:cubicBezTo>
                  <a:cubicBezTo>
                    <a:pt x="184710" y="69669"/>
                    <a:pt x="180875" y="70843"/>
                    <a:pt x="176729" y="70843"/>
                  </a:cubicBezTo>
                  <a:cubicBezTo>
                    <a:pt x="169046" y="70843"/>
                    <a:pt x="162299" y="66934"/>
                    <a:pt x="158272" y="60990"/>
                  </a:cubicBezTo>
                  <a:cubicBezTo>
                    <a:pt x="157469" y="60752"/>
                    <a:pt x="156667" y="60440"/>
                    <a:pt x="155790" y="60187"/>
                  </a:cubicBezTo>
                  <a:cubicBezTo>
                    <a:pt x="146561" y="57037"/>
                    <a:pt x="137778" y="53128"/>
                    <a:pt x="130154" y="47749"/>
                  </a:cubicBezTo>
                  <a:cubicBezTo>
                    <a:pt x="123155" y="42726"/>
                    <a:pt x="117463" y="36722"/>
                    <a:pt x="112381" y="30406"/>
                  </a:cubicBezTo>
                  <a:cubicBezTo>
                    <a:pt x="106882" y="23599"/>
                    <a:pt x="102230" y="16407"/>
                    <a:pt x="95736" y="10150"/>
                  </a:cubicBezTo>
                  <a:cubicBezTo>
                    <a:pt x="92080" y="6569"/>
                    <a:pt x="88112" y="3225"/>
                    <a:pt x="83966" y="0"/>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a:off x="5073054" y="1954800"/>
              <a:ext cx="954620" cy="315845"/>
            </a:xfrm>
            <a:custGeom>
              <a:avLst/>
              <a:gdLst/>
              <a:ahLst/>
              <a:cxnLst/>
              <a:rect l="l" t="t" r="r" b="b"/>
              <a:pathLst>
                <a:path w="29783" h="9854" extrusionOk="0">
                  <a:moveTo>
                    <a:pt x="1" y="1"/>
                  </a:moveTo>
                  <a:lnTo>
                    <a:pt x="1" y="1"/>
                  </a:lnTo>
                  <a:cubicBezTo>
                    <a:pt x="4028" y="5945"/>
                    <a:pt x="10775" y="9854"/>
                    <a:pt x="18458" y="9854"/>
                  </a:cubicBezTo>
                  <a:cubicBezTo>
                    <a:pt x="22604" y="9854"/>
                    <a:pt x="26439" y="8680"/>
                    <a:pt x="29782" y="6688"/>
                  </a:cubicBezTo>
                  <a:cubicBezTo>
                    <a:pt x="19632" y="5202"/>
                    <a:pt x="9601" y="3033"/>
                    <a:pt x="1" y="1"/>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 name="Google Shape;355;p28"/>
          <p:cNvSpPr/>
          <p:nvPr/>
        </p:nvSpPr>
        <p:spPr>
          <a:xfrm rot="10800000">
            <a:off x="9" y="3446725"/>
            <a:ext cx="2292750" cy="1696775"/>
          </a:xfrm>
          <a:custGeom>
            <a:avLst/>
            <a:gdLst/>
            <a:ahLst/>
            <a:cxnLst/>
            <a:rect l="l" t="t" r="r" b="b"/>
            <a:pathLst>
              <a:path w="91710" h="67871" extrusionOk="0">
                <a:moveTo>
                  <a:pt x="57216" y="0"/>
                </a:moveTo>
                <a:cubicBezTo>
                  <a:pt x="52193" y="11027"/>
                  <a:pt x="45640" y="21608"/>
                  <a:pt x="37837" y="31520"/>
                </a:cubicBezTo>
                <a:cubicBezTo>
                  <a:pt x="27494" y="44583"/>
                  <a:pt x="14803" y="56472"/>
                  <a:pt x="1" y="66325"/>
                </a:cubicBezTo>
                <a:cubicBezTo>
                  <a:pt x="6867" y="66994"/>
                  <a:pt x="13807" y="67365"/>
                  <a:pt x="20673" y="67677"/>
                </a:cubicBezTo>
                <a:cubicBezTo>
                  <a:pt x="24091" y="67811"/>
                  <a:pt x="27494" y="67871"/>
                  <a:pt x="30897" y="67871"/>
                </a:cubicBezTo>
                <a:cubicBezTo>
                  <a:pt x="48731" y="67871"/>
                  <a:pt x="66445" y="66013"/>
                  <a:pt x="83714" y="62298"/>
                </a:cubicBezTo>
                <a:cubicBezTo>
                  <a:pt x="86374" y="61733"/>
                  <a:pt x="89034" y="61124"/>
                  <a:pt x="91709" y="60500"/>
                </a:cubicBezTo>
                <a:lnTo>
                  <a:pt x="91709" y="0"/>
                </a:ln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4902" y="4052992"/>
            <a:ext cx="9153809" cy="1590028"/>
          </a:xfrm>
          <a:custGeom>
            <a:avLst/>
            <a:gdLst/>
            <a:ahLst/>
            <a:cxnLst/>
            <a:rect l="l" t="t" r="r" b="b"/>
            <a:pathLst>
              <a:path w="285588" h="49607" extrusionOk="0">
                <a:moveTo>
                  <a:pt x="285587" y="0"/>
                </a:moveTo>
                <a:cubicBezTo>
                  <a:pt x="285587" y="0"/>
                  <a:pt x="267813" y="1858"/>
                  <a:pt x="263964" y="5142"/>
                </a:cubicBezTo>
                <a:cubicBezTo>
                  <a:pt x="253561" y="7119"/>
                  <a:pt x="249044" y="9794"/>
                  <a:pt x="246874" y="10462"/>
                </a:cubicBezTo>
                <a:cubicBezTo>
                  <a:pt x="245376" y="11012"/>
                  <a:pt x="241696" y="11219"/>
                  <a:pt x="239372" y="11219"/>
                </a:cubicBezTo>
                <a:cubicBezTo>
                  <a:pt x="238237" y="11219"/>
                  <a:pt x="237426" y="11169"/>
                  <a:pt x="237348" y="11087"/>
                </a:cubicBezTo>
                <a:cubicBezTo>
                  <a:pt x="236957" y="10780"/>
                  <a:pt x="235752" y="10664"/>
                  <a:pt x="234161" y="10664"/>
                </a:cubicBezTo>
                <a:cubicBezTo>
                  <a:pt x="230969" y="10664"/>
                  <a:pt x="226225" y="11131"/>
                  <a:pt x="223408" y="11458"/>
                </a:cubicBezTo>
                <a:cubicBezTo>
                  <a:pt x="223036" y="11504"/>
                  <a:pt x="222639" y="11524"/>
                  <a:pt x="222222" y="11524"/>
                </a:cubicBezTo>
                <a:cubicBezTo>
                  <a:pt x="220198" y="11524"/>
                  <a:pt x="217706" y="11071"/>
                  <a:pt x="215343" y="11071"/>
                </a:cubicBezTo>
                <a:cubicBezTo>
                  <a:pt x="213664" y="11071"/>
                  <a:pt x="212050" y="11300"/>
                  <a:pt x="210717" y="12082"/>
                </a:cubicBezTo>
                <a:cubicBezTo>
                  <a:pt x="208375" y="13398"/>
                  <a:pt x="206258" y="16667"/>
                  <a:pt x="203122" y="16667"/>
                </a:cubicBezTo>
                <a:cubicBezTo>
                  <a:pt x="203034" y="16667"/>
                  <a:pt x="202945" y="16665"/>
                  <a:pt x="202855" y="16659"/>
                </a:cubicBezTo>
                <a:cubicBezTo>
                  <a:pt x="202775" y="16653"/>
                  <a:pt x="202693" y="16650"/>
                  <a:pt x="202609" y="16650"/>
                </a:cubicBezTo>
                <a:cubicBezTo>
                  <a:pt x="200582" y="16650"/>
                  <a:pt x="197184" y="18451"/>
                  <a:pt x="195016" y="18451"/>
                </a:cubicBezTo>
                <a:cubicBezTo>
                  <a:pt x="194808" y="18451"/>
                  <a:pt x="194612" y="18435"/>
                  <a:pt x="194429" y="18398"/>
                </a:cubicBezTo>
                <a:cubicBezTo>
                  <a:pt x="190543" y="17577"/>
                  <a:pt x="189349" y="17125"/>
                  <a:pt x="187686" y="17125"/>
                </a:cubicBezTo>
                <a:cubicBezTo>
                  <a:pt x="186462" y="17125"/>
                  <a:pt x="184984" y="17370"/>
                  <a:pt x="181990" y="17893"/>
                </a:cubicBezTo>
                <a:cubicBezTo>
                  <a:pt x="181706" y="17943"/>
                  <a:pt x="181387" y="17965"/>
                  <a:pt x="181038" y="17965"/>
                </a:cubicBezTo>
                <a:cubicBezTo>
                  <a:pt x="178004" y="17965"/>
                  <a:pt x="172765" y="16275"/>
                  <a:pt x="169529" y="16275"/>
                </a:cubicBezTo>
                <a:cubicBezTo>
                  <a:pt x="168915" y="16275"/>
                  <a:pt x="168373" y="16336"/>
                  <a:pt x="167931" y="16481"/>
                </a:cubicBezTo>
                <a:cubicBezTo>
                  <a:pt x="165955" y="17150"/>
                  <a:pt x="163904" y="17967"/>
                  <a:pt x="162299" y="19082"/>
                </a:cubicBezTo>
                <a:cubicBezTo>
                  <a:pt x="158212" y="21920"/>
                  <a:pt x="153873" y="22723"/>
                  <a:pt x="148731" y="22797"/>
                </a:cubicBezTo>
                <a:cubicBezTo>
                  <a:pt x="145209" y="22797"/>
                  <a:pt x="136530" y="27865"/>
                  <a:pt x="133558" y="28058"/>
                </a:cubicBezTo>
                <a:cubicBezTo>
                  <a:pt x="133466" y="28062"/>
                  <a:pt x="133372" y="28064"/>
                  <a:pt x="133276" y="28064"/>
                </a:cubicBezTo>
                <a:cubicBezTo>
                  <a:pt x="130455" y="28064"/>
                  <a:pt x="125740" y="26426"/>
                  <a:pt x="123095" y="26067"/>
                </a:cubicBezTo>
                <a:cubicBezTo>
                  <a:pt x="115174" y="25026"/>
                  <a:pt x="108056" y="23035"/>
                  <a:pt x="101116" y="19691"/>
                </a:cubicBezTo>
                <a:cubicBezTo>
                  <a:pt x="92080" y="15367"/>
                  <a:pt x="81306" y="11830"/>
                  <a:pt x="73251" y="6316"/>
                </a:cubicBezTo>
                <a:cubicBezTo>
                  <a:pt x="71141" y="4830"/>
                  <a:pt x="69357" y="2601"/>
                  <a:pt x="66564" y="2051"/>
                </a:cubicBezTo>
                <a:cubicBezTo>
                  <a:pt x="66240" y="1976"/>
                  <a:pt x="65916" y="1942"/>
                  <a:pt x="65593" y="1942"/>
                </a:cubicBezTo>
                <a:cubicBezTo>
                  <a:pt x="64068" y="1942"/>
                  <a:pt x="62579" y="2705"/>
                  <a:pt x="61303" y="3478"/>
                </a:cubicBezTo>
                <a:cubicBezTo>
                  <a:pt x="59698" y="4518"/>
                  <a:pt x="58137" y="5573"/>
                  <a:pt x="56101" y="5945"/>
                </a:cubicBezTo>
                <a:cubicBezTo>
                  <a:pt x="55602" y="6008"/>
                  <a:pt x="55102" y="6025"/>
                  <a:pt x="54602" y="6025"/>
                </a:cubicBezTo>
                <a:cubicBezTo>
                  <a:pt x="54047" y="6025"/>
                  <a:pt x="53491" y="6004"/>
                  <a:pt x="52936" y="6004"/>
                </a:cubicBezTo>
                <a:cubicBezTo>
                  <a:pt x="51955" y="6078"/>
                  <a:pt x="50900" y="6004"/>
                  <a:pt x="49964" y="6688"/>
                </a:cubicBezTo>
                <a:cubicBezTo>
                  <a:pt x="48359" y="8917"/>
                  <a:pt x="45386" y="8917"/>
                  <a:pt x="43276" y="9288"/>
                </a:cubicBezTo>
                <a:cubicBezTo>
                  <a:pt x="41240" y="9288"/>
                  <a:pt x="38758" y="10031"/>
                  <a:pt x="36529" y="10596"/>
                </a:cubicBezTo>
                <a:cubicBezTo>
                  <a:pt x="34300" y="11205"/>
                  <a:pt x="23838" y="14995"/>
                  <a:pt x="22352" y="15292"/>
                </a:cubicBezTo>
                <a:cubicBezTo>
                  <a:pt x="20241" y="15976"/>
                  <a:pt x="11577" y="17655"/>
                  <a:pt x="9408" y="17834"/>
                </a:cubicBezTo>
                <a:cubicBezTo>
                  <a:pt x="7178" y="18086"/>
                  <a:pt x="4949" y="18264"/>
                  <a:pt x="2720" y="18264"/>
                </a:cubicBezTo>
                <a:cubicBezTo>
                  <a:pt x="1056" y="18264"/>
                  <a:pt x="1" y="18205"/>
                  <a:pt x="1" y="18205"/>
                </a:cubicBezTo>
                <a:lnTo>
                  <a:pt x="1" y="49607"/>
                </a:lnTo>
                <a:lnTo>
                  <a:pt x="285587" y="49607"/>
                </a:lnTo>
                <a:lnTo>
                  <a:pt x="285587" y="0"/>
                </a:lnTo>
                <a:close/>
              </a:path>
            </a:pathLst>
          </a:custGeom>
          <a:gradFill>
            <a:gsLst>
              <a:gs pos="0">
                <a:srgbClr val="9393FF"/>
              </a:gs>
              <a:gs pos="100000">
                <a:srgbClr val="4846B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4900" y="4339638"/>
            <a:ext cx="9153809" cy="1341473"/>
          </a:xfrm>
          <a:custGeom>
            <a:avLst/>
            <a:gdLst/>
            <a:ahLst/>
            <a:cxnLst/>
            <a:rect l="l" t="t" r="r" b="b"/>
            <a:pathLst>
              <a:path w="285588" h="35237" extrusionOk="0">
                <a:moveTo>
                  <a:pt x="1" y="1"/>
                </a:moveTo>
                <a:lnTo>
                  <a:pt x="1" y="35237"/>
                </a:lnTo>
                <a:lnTo>
                  <a:pt x="285587" y="35237"/>
                </a:lnTo>
                <a:lnTo>
                  <a:pt x="285587" y="8056"/>
                </a:lnTo>
                <a:cubicBezTo>
                  <a:pt x="285587" y="8056"/>
                  <a:pt x="285322" y="8046"/>
                  <a:pt x="284868" y="8046"/>
                </a:cubicBezTo>
                <a:cubicBezTo>
                  <a:pt x="283608" y="8046"/>
                  <a:pt x="280897" y="8119"/>
                  <a:pt x="278394" y="8665"/>
                </a:cubicBezTo>
                <a:cubicBezTo>
                  <a:pt x="274189" y="9661"/>
                  <a:pt x="267308" y="13064"/>
                  <a:pt x="266877" y="15040"/>
                </a:cubicBezTo>
                <a:cubicBezTo>
                  <a:pt x="266865" y="15077"/>
                  <a:pt x="266757" y="15093"/>
                  <a:pt x="266566" y="15093"/>
                </a:cubicBezTo>
                <a:cubicBezTo>
                  <a:pt x="264794" y="15093"/>
                  <a:pt x="255878" y="13645"/>
                  <a:pt x="250351" y="12692"/>
                </a:cubicBezTo>
                <a:cubicBezTo>
                  <a:pt x="250136" y="12654"/>
                  <a:pt x="249864" y="12637"/>
                  <a:pt x="249548" y="12637"/>
                </a:cubicBezTo>
                <a:cubicBezTo>
                  <a:pt x="247441" y="12637"/>
                  <a:pt x="243420" y="13385"/>
                  <a:pt x="241871" y="13385"/>
                </a:cubicBezTo>
                <a:cubicBezTo>
                  <a:pt x="241775" y="13385"/>
                  <a:pt x="241689" y="13382"/>
                  <a:pt x="241613" y="13376"/>
                </a:cubicBezTo>
                <a:cubicBezTo>
                  <a:pt x="241593" y="13375"/>
                  <a:pt x="241572" y="13375"/>
                  <a:pt x="241551" y="13375"/>
                </a:cubicBezTo>
                <a:cubicBezTo>
                  <a:pt x="240154" y="13375"/>
                  <a:pt x="237768" y="15115"/>
                  <a:pt x="236814" y="15115"/>
                </a:cubicBezTo>
                <a:cubicBezTo>
                  <a:pt x="236704" y="15115"/>
                  <a:pt x="236613" y="15092"/>
                  <a:pt x="236545" y="15040"/>
                </a:cubicBezTo>
                <a:cubicBezTo>
                  <a:pt x="235518" y="14347"/>
                  <a:pt x="228225" y="11802"/>
                  <a:pt x="224975" y="11802"/>
                </a:cubicBezTo>
                <a:cubicBezTo>
                  <a:pt x="224463" y="11802"/>
                  <a:pt x="224051" y="11865"/>
                  <a:pt x="223780" y="12009"/>
                </a:cubicBezTo>
                <a:cubicBezTo>
                  <a:pt x="223497" y="12145"/>
                  <a:pt x="223002" y="12181"/>
                  <a:pt x="222369" y="12181"/>
                </a:cubicBezTo>
                <a:cubicBezTo>
                  <a:pt x="221684" y="12181"/>
                  <a:pt x="220838" y="12139"/>
                  <a:pt x="219923" y="12139"/>
                </a:cubicBezTo>
                <a:cubicBezTo>
                  <a:pt x="217817" y="12139"/>
                  <a:pt x="215345" y="12359"/>
                  <a:pt x="213629" y="13807"/>
                </a:cubicBezTo>
                <a:cubicBezTo>
                  <a:pt x="212615" y="14668"/>
                  <a:pt x="211203" y="14956"/>
                  <a:pt x="209770" y="14956"/>
                </a:cubicBezTo>
                <a:cubicBezTo>
                  <a:pt x="207173" y="14956"/>
                  <a:pt x="204508" y="14008"/>
                  <a:pt x="204029" y="13807"/>
                </a:cubicBezTo>
                <a:cubicBezTo>
                  <a:pt x="202594" y="13362"/>
                  <a:pt x="201130" y="13114"/>
                  <a:pt x="199654" y="13114"/>
                </a:cubicBezTo>
                <a:cubicBezTo>
                  <a:pt x="197430" y="13114"/>
                  <a:pt x="195175" y="13677"/>
                  <a:pt x="192943" y="14981"/>
                </a:cubicBezTo>
                <a:cubicBezTo>
                  <a:pt x="191085" y="16036"/>
                  <a:pt x="189168" y="17032"/>
                  <a:pt x="187310" y="17403"/>
                </a:cubicBezTo>
                <a:cubicBezTo>
                  <a:pt x="186688" y="17591"/>
                  <a:pt x="185937" y="17686"/>
                  <a:pt x="185098" y="17686"/>
                </a:cubicBezTo>
                <a:cubicBezTo>
                  <a:pt x="184015" y="17686"/>
                  <a:pt x="182783" y="17528"/>
                  <a:pt x="181485" y="17210"/>
                </a:cubicBezTo>
                <a:cubicBezTo>
                  <a:pt x="179137" y="16898"/>
                  <a:pt x="176655" y="16348"/>
                  <a:pt x="174560" y="15917"/>
                </a:cubicBezTo>
                <a:cubicBezTo>
                  <a:pt x="174061" y="15944"/>
                  <a:pt x="173585" y="15962"/>
                  <a:pt x="173138" y="15962"/>
                </a:cubicBezTo>
                <a:cubicBezTo>
                  <a:pt x="171640" y="15962"/>
                  <a:pt x="170467" y="15761"/>
                  <a:pt x="169849" y="15040"/>
                </a:cubicBezTo>
                <a:cubicBezTo>
                  <a:pt x="169637" y="14927"/>
                  <a:pt x="169357" y="14878"/>
                  <a:pt x="169017" y="14878"/>
                </a:cubicBezTo>
                <a:cubicBezTo>
                  <a:pt x="168066" y="14878"/>
                  <a:pt x="166646" y="15259"/>
                  <a:pt x="164959" y="15664"/>
                </a:cubicBezTo>
                <a:cubicBezTo>
                  <a:pt x="158019" y="17403"/>
                  <a:pt x="151332" y="16972"/>
                  <a:pt x="144332" y="17715"/>
                </a:cubicBezTo>
                <a:cubicBezTo>
                  <a:pt x="142355" y="17894"/>
                  <a:pt x="140379" y="17953"/>
                  <a:pt x="138581" y="18206"/>
                </a:cubicBezTo>
                <a:cubicBezTo>
                  <a:pt x="138429" y="18201"/>
                  <a:pt x="138280" y="18198"/>
                  <a:pt x="138132" y="18198"/>
                </a:cubicBezTo>
                <a:cubicBezTo>
                  <a:pt x="136578" y="18198"/>
                  <a:pt x="135216" y="18458"/>
                  <a:pt x="134375" y="18458"/>
                </a:cubicBezTo>
                <a:cubicBezTo>
                  <a:pt x="130750" y="18458"/>
                  <a:pt x="121588" y="15040"/>
                  <a:pt x="117927" y="15040"/>
                </a:cubicBezTo>
                <a:cubicBezTo>
                  <a:pt x="117896" y="15040"/>
                  <a:pt x="117865" y="15040"/>
                  <a:pt x="117835" y="15040"/>
                </a:cubicBezTo>
                <a:cubicBezTo>
                  <a:pt x="114743" y="15040"/>
                  <a:pt x="111712" y="8174"/>
                  <a:pt x="109601" y="6629"/>
                </a:cubicBezTo>
                <a:cubicBezTo>
                  <a:pt x="107996" y="5381"/>
                  <a:pt x="104578" y="3033"/>
                  <a:pt x="102424" y="2661"/>
                </a:cubicBezTo>
                <a:cubicBezTo>
                  <a:pt x="101986" y="2593"/>
                  <a:pt x="101545" y="2575"/>
                  <a:pt x="101103" y="2575"/>
                </a:cubicBezTo>
                <a:cubicBezTo>
                  <a:pt x="100649" y="2575"/>
                  <a:pt x="100194" y="2594"/>
                  <a:pt x="99739" y="2594"/>
                </a:cubicBezTo>
                <a:cubicBezTo>
                  <a:pt x="98995" y="2594"/>
                  <a:pt x="98253" y="2545"/>
                  <a:pt x="97519" y="2289"/>
                </a:cubicBezTo>
                <a:cubicBezTo>
                  <a:pt x="97286" y="2215"/>
                  <a:pt x="97046" y="2183"/>
                  <a:pt x="96802" y="2183"/>
                </a:cubicBezTo>
                <a:cubicBezTo>
                  <a:pt x="96019" y="2183"/>
                  <a:pt x="95201" y="2514"/>
                  <a:pt x="94488" y="2854"/>
                </a:cubicBezTo>
                <a:cubicBezTo>
                  <a:pt x="89970" y="4831"/>
                  <a:pt x="84962" y="8056"/>
                  <a:pt x="79879" y="8665"/>
                </a:cubicBezTo>
                <a:cubicBezTo>
                  <a:pt x="78883" y="8799"/>
                  <a:pt x="77531" y="10032"/>
                  <a:pt x="76223" y="10835"/>
                </a:cubicBezTo>
                <a:cubicBezTo>
                  <a:pt x="74911" y="11847"/>
                  <a:pt x="73668" y="12518"/>
                  <a:pt x="72690" y="12518"/>
                </a:cubicBezTo>
                <a:cubicBezTo>
                  <a:pt x="72648" y="12518"/>
                  <a:pt x="72608" y="12516"/>
                  <a:pt x="72568" y="12514"/>
                </a:cubicBezTo>
                <a:cubicBezTo>
                  <a:pt x="72166" y="12291"/>
                  <a:pt x="71379" y="12228"/>
                  <a:pt x="70405" y="12228"/>
                </a:cubicBezTo>
                <a:cubicBezTo>
                  <a:pt x="69432" y="12228"/>
                  <a:pt x="68273" y="12291"/>
                  <a:pt x="67128" y="12321"/>
                </a:cubicBezTo>
                <a:cubicBezTo>
                  <a:pt x="66696" y="12275"/>
                  <a:pt x="66265" y="12256"/>
                  <a:pt x="65843" y="12256"/>
                </a:cubicBezTo>
                <a:cubicBezTo>
                  <a:pt x="63957" y="12256"/>
                  <a:pt x="62260" y="12633"/>
                  <a:pt x="61555" y="12633"/>
                </a:cubicBezTo>
                <a:cubicBezTo>
                  <a:pt x="61328" y="12655"/>
                  <a:pt x="61097" y="12666"/>
                  <a:pt x="60860" y="12666"/>
                </a:cubicBezTo>
                <a:cubicBezTo>
                  <a:pt x="59224" y="12666"/>
                  <a:pt x="57373" y="12143"/>
                  <a:pt x="55477" y="11325"/>
                </a:cubicBezTo>
                <a:cubicBezTo>
                  <a:pt x="53382" y="10344"/>
                  <a:pt x="51271" y="8799"/>
                  <a:pt x="49592" y="8234"/>
                </a:cubicBezTo>
                <a:cubicBezTo>
                  <a:pt x="48976" y="7928"/>
                  <a:pt x="47958" y="7806"/>
                  <a:pt x="46815" y="7806"/>
                </a:cubicBezTo>
                <a:cubicBezTo>
                  <a:pt x="44512" y="7806"/>
                  <a:pt x="41698" y="8302"/>
                  <a:pt x="40616" y="8799"/>
                </a:cubicBezTo>
                <a:cubicBezTo>
                  <a:pt x="40412" y="8873"/>
                  <a:pt x="40143" y="8907"/>
                  <a:pt x="39824" y="8907"/>
                </a:cubicBezTo>
                <a:cubicBezTo>
                  <a:pt x="37542" y="8907"/>
                  <a:pt x="32681" y="7167"/>
                  <a:pt x="30347" y="6124"/>
                </a:cubicBezTo>
                <a:cubicBezTo>
                  <a:pt x="29313" y="5657"/>
                  <a:pt x="27524" y="5552"/>
                  <a:pt x="25584" y="5552"/>
                </a:cubicBezTo>
                <a:cubicBezTo>
                  <a:pt x="24001" y="5552"/>
                  <a:pt x="22318" y="5622"/>
                  <a:pt x="20863" y="5622"/>
                </a:cubicBezTo>
                <a:cubicBezTo>
                  <a:pt x="19618" y="5622"/>
                  <a:pt x="18540" y="5570"/>
                  <a:pt x="17834" y="5381"/>
                </a:cubicBezTo>
                <a:cubicBezTo>
                  <a:pt x="15114" y="4638"/>
                  <a:pt x="6004" y="1"/>
                  <a:pt x="1" y="1"/>
                </a:cubicBezTo>
                <a:close/>
              </a:path>
            </a:pathLst>
          </a:custGeom>
          <a:gradFill>
            <a:gsLst>
              <a:gs pos="0">
                <a:srgbClr val="4846BB">
                  <a:alpha val="83921"/>
                </a:srgbClr>
              </a:gs>
              <a:gs pos="100000">
                <a:srgbClr val="281B66">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8"/>
        <p:cNvGrpSpPr/>
        <p:nvPr/>
      </p:nvGrpSpPr>
      <p:grpSpPr>
        <a:xfrm>
          <a:off x="0" y="0"/>
          <a:ext cx="0" cy="0"/>
          <a:chOff x="0" y="0"/>
          <a:chExt cx="0" cy="0"/>
        </a:xfrm>
      </p:grpSpPr>
      <p:sp>
        <p:nvSpPr>
          <p:cNvPr id="59" name="Google Shape;59;p4"/>
          <p:cNvSpPr txBox="1">
            <a:spLocks noGrp="1"/>
          </p:cNvSpPr>
          <p:nvPr>
            <p:ph type="body" idx="1"/>
          </p:nvPr>
        </p:nvSpPr>
        <p:spPr>
          <a:xfrm>
            <a:off x="732600" y="1152475"/>
            <a:ext cx="76545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0" name="Google Shape;60;p4"/>
          <p:cNvSpPr txBox="1">
            <a:spLocks noGrp="1"/>
          </p:cNvSpPr>
          <p:nvPr>
            <p:ph type="title"/>
          </p:nvPr>
        </p:nvSpPr>
        <p:spPr>
          <a:xfrm>
            <a:off x="720000" y="42517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CE00"/>
              </a:buClr>
              <a:buSzPts val="2800"/>
              <a:buNone/>
              <a:defRPr sz="3000" b="1">
                <a:solidFill>
                  <a:srgbClr val="FFCE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 name="Google Shape;61;p4"/>
          <p:cNvSpPr/>
          <p:nvPr/>
        </p:nvSpPr>
        <p:spPr>
          <a:xfrm flipH="1">
            <a:off x="0" y="-19675"/>
            <a:ext cx="2292750" cy="1696775"/>
          </a:xfrm>
          <a:custGeom>
            <a:avLst/>
            <a:gdLst/>
            <a:ahLst/>
            <a:cxnLst/>
            <a:rect l="l" t="t" r="r" b="b"/>
            <a:pathLst>
              <a:path w="91710" h="67871" extrusionOk="0">
                <a:moveTo>
                  <a:pt x="57216" y="0"/>
                </a:moveTo>
                <a:cubicBezTo>
                  <a:pt x="52193" y="11027"/>
                  <a:pt x="45640" y="21608"/>
                  <a:pt x="37837" y="31520"/>
                </a:cubicBezTo>
                <a:cubicBezTo>
                  <a:pt x="27494" y="44583"/>
                  <a:pt x="14803" y="56472"/>
                  <a:pt x="1" y="66325"/>
                </a:cubicBezTo>
                <a:cubicBezTo>
                  <a:pt x="6867" y="66994"/>
                  <a:pt x="13807" y="67365"/>
                  <a:pt x="20673" y="67677"/>
                </a:cubicBezTo>
                <a:cubicBezTo>
                  <a:pt x="24091" y="67811"/>
                  <a:pt x="27494" y="67871"/>
                  <a:pt x="30897" y="67871"/>
                </a:cubicBezTo>
                <a:cubicBezTo>
                  <a:pt x="48731" y="67871"/>
                  <a:pt x="66445" y="66013"/>
                  <a:pt x="83714" y="62298"/>
                </a:cubicBezTo>
                <a:cubicBezTo>
                  <a:pt x="86374" y="61733"/>
                  <a:pt x="89034" y="61124"/>
                  <a:pt x="91709" y="60500"/>
                </a:cubicBezTo>
                <a:lnTo>
                  <a:pt x="91709" y="0"/>
                </a:ln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4"/>
          <p:cNvGrpSpPr/>
          <p:nvPr/>
        </p:nvGrpSpPr>
        <p:grpSpPr>
          <a:xfrm rot="10800000">
            <a:off x="2929698" y="2469800"/>
            <a:ext cx="6214307" cy="2673691"/>
            <a:chOff x="73" y="-50"/>
            <a:chExt cx="6214307" cy="2673691"/>
          </a:xfrm>
        </p:grpSpPr>
        <p:sp>
          <p:nvSpPr>
            <p:cNvPr id="63" name="Google Shape;63;p4"/>
            <p:cNvSpPr/>
            <p:nvPr/>
          </p:nvSpPr>
          <p:spPr>
            <a:xfrm>
              <a:off x="73" y="-50"/>
              <a:ext cx="6214307" cy="2673691"/>
            </a:xfrm>
            <a:custGeom>
              <a:avLst/>
              <a:gdLst/>
              <a:ahLst/>
              <a:cxnLst/>
              <a:rect l="l" t="t" r="r" b="b"/>
              <a:pathLst>
                <a:path w="193879" h="83416" extrusionOk="0">
                  <a:moveTo>
                    <a:pt x="1" y="0"/>
                  </a:moveTo>
                  <a:lnTo>
                    <a:pt x="1" y="32754"/>
                  </a:lnTo>
                  <a:cubicBezTo>
                    <a:pt x="2913" y="32382"/>
                    <a:pt x="5826" y="32204"/>
                    <a:pt x="8798" y="32204"/>
                  </a:cubicBezTo>
                  <a:cubicBezTo>
                    <a:pt x="13316" y="32204"/>
                    <a:pt x="17834" y="32635"/>
                    <a:pt x="22233" y="33319"/>
                  </a:cubicBezTo>
                  <a:cubicBezTo>
                    <a:pt x="33929" y="35295"/>
                    <a:pt x="44584" y="40066"/>
                    <a:pt x="54125" y="45891"/>
                  </a:cubicBezTo>
                  <a:cubicBezTo>
                    <a:pt x="64156" y="51954"/>
                    <a:pt x="73192" y="59013"/>
                    <a:pt x="83104" y="65136"/>
                  </a:cubicBezTo>
                  <a:cubicBezTo>
                    <a:pt x="93745" y="71764"/>
                    <a:pt x="105574" y="77218"/>
                    <a:pt x="118399" y="80443"/>
                  </a:cubicBezTo>
                  <a:cubicBezTo>
                    <a:pt x="126320" y="82360"/>
                    <a:pt x="134553" y="83415"/>
                    <a:pt x="142786" y="83415"/>
                  </a:cubicBezTo>
                  <a:cubicBezTo>
                    <a:pt x="147616" y="83415"/>
                    <a:pt x="152446" y="83044"/>
                    <a:pt x="157217" y="82301"/>
                  </a:cubicBezTo>
                  <a:cubicBezTo>
                    <a:pt x="170532" y="80191"/>
                    <a:pt x="182481" y="75167"/>
                    <a:pt x="193448" y="68792"/>
                  </a:cubicBezTo>
                  <a:cubicBezTo>
                    <a:pt x="193567" y="68673"/>
                    <a:pt x="193686" y="68614"/>
                    <a:pt x="193879" y="68480"/>
                  </a:cubicBezTo>
                  <a:cubicBezTo>
                    <a:pt x="191962" y="68242"/>
                    <a:pt x="189971" y="67990"/>
                    <a:pt x="188053" y="67677"/>
                  </a:cubicBezTo>
                  <a:cubicBezTo>
                    <a:pt x="184710" y="69669"/>
                    <a:pt x="180875" y="70843"/>
                    <a:pt x="176729" y="70843"/>
                  </a:cubicBezTo>
                  <a:cubicBezTo>
                    <a:pt x="169046" y="70843"/>
                    <a:pt x="162299" y="66934"/>
                    <a:pt x="158272" y="60990"/>
                  </a:cubicBezTo>
                  <a:cubicBezTo>
                    <a:pt x="157469" y="60752"/>
                    <a:pt x="156667" y="60440"/>
                    <a:pt x="155790" y="60187"/>
                  </a:cubicBezTo>
                  <a:cubicBezTo>
                    <a:pt x="146561" y="57037"/>
                    <a:pt x="137778" y="53128"/>
                    <a:pt x="130154" y="47749"/>
                  </a:cubicBezTo>
                  <a:cubicBezTo>
                    <a:pt x="123155" y="42726"/>
                    <a:pt x="117463" y="36722"/>
                    <a:pt x="112381" y="30406"/>
                  </a:cubicBezTo>
                  <a:cubicBezTo>
                    <a:pt x="106882" y="23599"/>
                    <a:pt x="102230" y="16407"/>
                    <a:pt x="95736" y="10150"/>
                  </a:cubicBezTo>
                  <a:cubicBezTo>
                    <a:pt x="92080" y="6569"/>
                    <a:pt x="88112" y="3225"/>
                    <a:pt x="83966" y="0"/>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073054" y="1954800"/>
              <a:ext cx="954620" cy="315845"/>
            </a:xfrm>
            <a:custGeom>
              <a:avLst/>
              <a:gdLst/>
              <a:ahLst/>
              <a:cxnLst/>
              <a:rect l="l" t="t" r="r" b="b"/>
              <a:pathLst>
                <a:path w="29783" h="9854" extrusionOk="0">
                  <a:moveTo>
                    <a:pt x="1" y="1"/>
                  </a:moveTo>
                  <a:lnTo>
                    <a:pt x="1" y="1"/>
                  </a:lnTo>
                  <a:cubicBezTo>
                    <a:pt x="4028" y="5945"/>
                    <a:pt x="10775" y="9854"/>
                    <a:pt x="18458" y="9854"/>
                  </a:cubicBezTo>
                  <a:cubicBezTo>
                    <a:pt x="22604" y="9854"/>
                    <a:pt x="26439" y="8680"/>
                    <a:pt x="29782" y="6688"/>
                  </a:cubicBezTo>
                  <a:cubicBezTo>
                    <a:pt x="19632" y="5202"/>
                    <a:pt x="9601" y="3033"/>
                    <a:pt x="1" y="1"/>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4"/>
          <p:cNvSpPr/>
          <p:nvPr/>
        </p:nvSpPr>
        <p:spPr>
          <a:xfrm>
            <a:off x="7447250" y="-176803"/>
            <a:ext cx="1969436" cy="1456904"/>
          </a:xfrm>
          <a:custGeom>
            <a:avLst/>
            <a:gdLst/>
            <a:ahLst/>
            <a:cxnLst/>
            <a:rect l="l" t="t" r="r" b="b"/>
            <a:pathLst>
              <a:path w="23309" h="17243" extrusionOk="0">
                <a:moveTo>
                  <a:pt x="11427" y="0"/>
                </a:moveTo>
                <a:cubicBezTo>
                  <a:pt x="8230" y="0"/>
                  <a:pt x="5550" y="2618"/>
                  <a:pt x="5424" y="5815"/>
                </a:cubicBezTo>
                <a:cubicBezTo>
                  <a:pt x="2415" y="5941"/>
                  <a:pt x="1" y="8433"/>
                  <a:pt x="1" y="11505"/>
                </a:cubicBezTo>
                <a:cubicBezTo>
                  <a:pt x="1" y="14703"/>
                  <a:pt x="2540" y="17242"/>
                  <a:pt x="5738" y="17242"/>
                </a:cubicBezTo>
                <a:lnTo>
                  <a:pt x="18152" y="17242"/>
                </a:lnTo>
                <a:cubicBezTo>
                  <a:pt x="20957" y="17242"/>
                  <a:pt x="23309" y="14954"/>
                  <a:pt x="23309" y="12085"/>
                </a:cubicBezTo>
                <a:cubicBezTo>
                  <a:pt x="23309" y="9279"/>
                  <a:pt x="20957" y="6928"/>
                  <a:pt x="18152" y="6928"/>
                </a:cubicBezTo>
                <a:cubicBezTo>
                  <a:pt x="17885" y="6928"/>
                  <a:pt x="17634" y="6991"/>
                  <a:pt x="17368" y="6991"/>
                </a:cubicBezTo>
                <a:cubicBezTo>
                  <a:pt x="17431" y="6725"/>
                  <a:pt x="17493" y="6411"/>
                  <a:pt x="17493" y="6082"/>
                </a:cubicBezTo>
                <a:cubicBezTo>
                  <a:pt x="17493" y="2743"/>
                  <a:pt x="14750" y="0"/>
                  <a:pt x="11427" y="0"/>
                </a:cubicBezTo>
                <a:close/>
              </a:path>
            </a:pathLst>
          </a:custGeom>
          <a:solidFill>
            <a:srgbClr val="FFFFFF">
              <a:alpha val="27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flipH="1">
            <a:off x="73" y="4605442"/>
            <a:ext cx="9153809" cy="1590028"/>
          </a:xfrm>
          <a:custGeom>
            <a:avLst/>
            <a:gdLst/>
            <a:ahLst/>
            <a:cxnLst/>
            <a:rect l="l" t="t" r="r" b="b"/>
            <a:pathLst>
              <a:path w="285588" h="49607" extrusionOk="0">
                <a:moveTo>
                  <a:pt x="285587" y="0"/>
                </a:moveTo>
                <a:cubicBezTo>
                  <a:pt x="285587" y="0"/>
                  <a:pt x="267813" y="1858"/>
                  <a:pt x="263964" y="5142"/>
                </a:cubicBezTo>
                <a:cubicBezTo>
                  <a:pt x="253561" y="7119"/>
                  <a:pt x="249044" y="9794"/>
                  <a:pt x="246874" y="10462"/>
                </a:cubicBezTo>
                <a:cubicBezTo>
                  <a:pt x="245376" y="11012"/>
                  <a:pt x="241696" y="11219"/>
                  <a:pt x="239372" y="11219"/>
                </a:cubicBezTo>
                <a:cubicBezTo>
                  <a:pt x="238237" y="11219"/>
                  <a:pt x="237426" y="11169"/>
                  <a:pt x="237348" y="11087"/>
                </a:cubicBezTo>
                <a:cubicBezTo>
                  <a:pt x="236957" y="10780"/>
                  <a:pt x="235752" y="10664"/>
                  <a:pt x="234161" y="10664"/>
                </a:cubicBezTo>
                <a:cubicBezTo>
                  <a:pt x="230969" y="10664"/>
                  <a:pt x="226225" y="11131"/>
                  <a:pt x="223408" y="11458"/>
                </a:cubicBezTo>
                <a:cubicBezTo>
                  <a:pt x="223036" y="11504"/>
                  <a:pt x="222639" y="11524"/>
                  <a:pt x="222222" y="11524"/>
                </a:cubicBezTo>
                <a:cubicBezTo>
                  <a:pt x="220198" y="11524"/>
                  <a:pt x="217706" y="11071"/>
                  <a:pt x="215343" y="11071"/>
                </a:cubicBezTo>
                <a:cubicBezTo>
                  <a:pt x="213664" y="11071"/>
                  <a:pt x="212050" y="11300"/>
                  <a:pt x="210717" y="12082"/>
                </a:cubicBezTo>
                <a:cubicBezTo>
                  <a:pt x="208375" y="13398"/>
                  <a:pt x="206258" y="16667"/>
                  <a:pt x="203122" y="16667"/>
                </a:cubicBezTo>
                <a:cubicBezTo>
                  <a:pt x="203034" y="16667"/>
                  <a:pt x="202945" y="16665"/>
                  <a:pt x="202855" y="16659"/>
                </a:cubicBezTo>
                <a:cubicBezTo>
                  <a:pt x="202775" y="16653"/>
                  <a:pt x="202693" y="16650"/>
                  <a:pt x="202609" y="16650"/>
                </a:cubicBezTo>
                <a:cubicBezTo>
                  <a:pt x="200582" y="16650"/>
                  <a:pt x="197184" y="18451"/>
                  <a:pt x="195016" y="18451"/>
                </a:cubicBezTo>
                <a:cubicBezTo>
                  <a:pt x="194808" y="18451"/>
                  <a:pt x="194612" y="18435"/>
                  <a:pt x="194429" y="18398"/>
                </a:cubicBezTo>
                <a:cubicBezTo>
                  <a:pt x="190543" y="17577"/>
                  <a:pt x="189349" y="17125"/>
                  <a:pt x="187686" y="17125"/>
                </a:cubicBezTo>
                <a:cubicBezTo>
                  <a:pt x="186462" y="17125"/>
                  <a:pt x="184984" y="17370"/>
                  <a:pt x="181990" y="17893"/>
                </a:cubicBezTo>
                <a:cubicBezTo>
                  <a:pt x="181706" y="17943"/>
                  <a:pt x="181387" y="17965"/>
                  <a:pt x="181038" y="17965"/>
                </a:cubicBezTo>
                <a:cubicBezTo>
                  <a:pt x="178004" y="17965"/>
                  <a:pt x="172765" y="16275"/>
                  <a:pt x="169529" y="16275"/>
                </a:cubicBezTo>
                <a:cubicBezTo>
                  <a:pt x="168915" y="16275"/>
                  <a:pt x="168373" y="16336"/>
                  <a:pt x="167931" y="16481"/>
                </a:cubicBezTo>
                <a:cubicBezTo>
                  <a:pt x="165955" y="17150"/>
                  <a:pt x="163904" y="17967"/>
                  <a:pt x="162299" y="19082"/>
                </a:cubicBezTo>
                <a:cubicBezTo>
                  <a:pt x="158212" y="21920"/>
                  <a:pt x="153873" y="22723"/>
                  <a:pt x="148731" y="22797"/>
                </a:cubicBezTo>
                <a:cubicBezTo>
                  <a:pt x="145209" y="22797"/>
                  <a:pt x="136530" y="27865"/>
                  <a:pt x="133558" y="28058"/>
                </a:cubicBezTo>
                <a:cubicBezTo>
                  <a:pt x="133466" y="28062"/>
                  <a:pt x="133372" y="28064"/>
                  <a:pt x="133276" y="28064"/>
                </a:cubicBezTo>
                <a:cubicBezTo>
                  <a:pt x="130455" y="28064"/>
                  <a:pt x="125740" y="26426"/>
                  <a:pt x="123095" y="26067"/>
                </a:cubicBezTo>
                <a:cubicBezTo>
                  <a:pt x="115174" y="25026"/>
                  <a:pt x="108056" y="23035"/>
                  <a:pt x="101116" y="19691"/>
                </a:cubicBezTo>
                <a:cubicBezTo>
                  <a:pt x="92080" y="15367"/>
                  <a:pt x="81306" y="11830"/>
                  <a:pt x="73251" y="6316"/>
                </a:cubicBezTo>
                <a:cubicBezTo>
                  <a:pt x="71141" y="4830"/>
                  <a:pt x="69357" y="2601"/>
                  <a:pt x="66564" y="2051"/>
                </a:cubicBezTo>
                <a:cubicBezTo>
                  <a:pt x="66240" y="1976"/>
                  <a:pt x="65916" y="1942"/>
                  <a:pt x="65593" y="1942"/>
                </a:cubicBezTo>
                <a:cubicBezTo>
                  <a:pt x="64068" y="1942"/>
                  <a:pt x="62579" y="2705"/>
                  <a:pt x="61303" y="3478"/>
                </a:cubicBezTo>
                <a:cubicBezTo>
                  <a:pt x="59698" y="4518"/>
                  <a:pt x="58137" y="5573"/>
                  <a:pt x="56101" y="5945"/>
                </a:cubicBezTo>
                <a:cubicBezTo>
                  <a:pt x="55602" y="6008"/>
                  <a:pt x="55102" y="6025"/>
                  <a:pt x="54602" y="6025"/>
                </a:cubicBezTo>
                <a:cubicBezTo>
                  <a:pt x="54047" y="6025"/>
                  <a:pt x="53491" y="6004"/>
                  <a:pt x="52936" y="6004"/>
                </a:cubicBezTo>
                <a:cubicBezTo>
                  <a:pt x="51955" y="6078"/>
                  <a:pt x="50900" y="6004"/>
                  <a:pt x="49964" y="6688"/>
                </a:cubicBezTo>
                <a:cubicBezTo>
                  <a:pt x="48359" y="8917"/>
                  <a:pt x="45386" y="8917"/>
                  <a:pt x="43276" y="9288"/>
                </a:cubicBezTo>
                <a:cubicBezTo>
                  <a:pt x="41240" y="9288"/>
                  <a:pt x="38758" y="10031"/>
                  <a:pt x="36529" y="10596"/>
                </a:cubicBezTo>
                <a:cubicBezTo>
                  <a:pt x="34300" y="11205"/>
                  <a:pt x="23838" y="14995"/>
                  <a:pt x="22352" y="15292"/>
                </a:cubicBezTo>
                <a:cubicBezTo>
                  <a:pt x="20241" y="15976"/>
                  <a:pt x="11577" y="17655"/>
                  <a:pt x="9408" y="17834"/>
                </a:cubicBezTo>
                <a:cubicBezTo>
                  <a:pt x="7178" y="18086"/>
                  <a:pt x="4949" y="18264"/>
                  <a:pt x="2720" y="18264"/>
                </a:cubicBezTo>
                <a:cubicBezTo>
                  <a:pt x="1056" y="18264"/>
                  <a:pt x="1" y="18205"/>
                  <a:pt x="1" y="18205"/>
                </a:cubicBezTo>
                <a:lnTo>
                  <a:pt x="1" y="49607"/>
                </a:lnTo>
                <a:lnTo>
                  <a:pt x="285587" y="49607"/>
                </a:lnTo>
                <a:lnTo>
                  <a:pt x="285587" y="0"/>
                </a:lnTo>
                <a:close/>
              </a:path>
            </a:pathLst>
          </a:custGeom>
          <a:gradFill>
            <a:gsLst>
              <a:gs pos="0">
                <a:srgbClr val="9393FF"/>
              </a:gs>
              <a:gs pos="100000">
                <a:srgbClr val="4846B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75" y="4853988"/>
            <a:ext cx="9153809" cy="1341473"/>
          </a:xfrm>
          <a:custGeom>
            <a:avLst/>
            <a:gdLst/>
            <a:ahLst/>
            <a:cxnLst/>
            <a:rect l="l" t="t" r="r" b="b"/>
            <a:pathLst>
              <a:path w="285588" h="35237" extrusionOk="0">
                <a:moveTo>
                  <a:pt x="1" y="1"/>
                </a:moveTo>
                <a:lnTo>
                  <a:pt x="1" y="35237"/>
                </a:lnTo>
                <a:lnTo>
                  <a:pt x="285587" y="35237"/>
                </a:lnTo>
                <a:lnTo>
                  <a:pt x="285587" y="8056"/>
                </a:lnTo>
                <a:cubicBezTo>
                  <a:pt x="285587" y="8056"/>
                  <a:pt x="285322" y="8046"/>
                  <a:pt x="284868" y="8046"/>
                </a:cubicBezTo>
                <a:cubicBezTo>
                  <a:pt x="283608" y="8046"/>
                  <a:pt x="280897" y="8119"/>
                  <a:pt x="278394" y="8665"/>
                </a:cubicBezTo>
                <a:cubicBezTo>
                  <a:pt x="274189" y="9661"/>
                  <a:pt x="267308" y="13064"/>
                  <a:pt x="266877" y="15040"/>
                </a:cubicBezTo>
                <a:cubicBezTo>
                  <a:pt x="266865" y="15077"/>
                  <a:pt x="266757" y="15093"/>
                  <a:pt x="266566" y="15093"/>
                </a:cubicBezTo>
                <a:cubicBezTo>
                  <a:pt x="264794" y="15093"/>
                  <a:pt x="255878" y="13645"/>
                  <a:pt x="250351" y="12692"/>
                </a:cubicBezTo>
                <a:cubicBezTo>
                  <a:pt x="250136" y="12654"/>
                  <a:pt x="249864" y="12637"/>
                  <a:pt x="249548" y="12637"/>
                </a:cubicBezTo>
                <a:cubicBezTo>
                  <a:pt x="247441" y="12637"/>
                  <a:pt x="243420" y="13385"/>
                  <a:pt x="241871" y="13385"/>
                </a:cubicBezTo>
                <a:cubicBezTo>
                  <a:pt x="241775" y="13385"/>
                  <a:pt x="241689" y="13382"/>
                  <a:pt x="241613" y="13376"/>
                </a:cubicBezTo>
                <a:cubicBezTo>
                  <a:pt x="241593" y="13375"/>
                  <a:pt x="241572" y="13375"/>
                  <a:pt x="241551" y="13375"/>
                </a:cubicBezTo>
                <a:cubicBezTo>
                  <a:pt x="240154" y="13375"/>
                  <a:pt x="237768" y="15115"/>
                  <a:pt x="236814" y="15115"/>
                </a:cubicBezTo>
                <a:cubicBezTo>
                  <a:pt x="236704" y="15115"/>
                  <a:pt x="236613" y="15092"/>
                  <a:pt x="236545" y="15040"/>
                </a:cubicBezTo>
                <a:cubicBezTo>
                  <a:pt x="235518" y="14347"/>
                  <a:pt x="228225" y="11802"/>
                  <a:pt x="224975" y="11802"/>
                </a:cubicBezTo>
                <a:cubicBezTo>
                  <a:pt x="224463" y="11802"/>
                  <a:pt x="224051" y="11865"/>
                  <a:pt x="223780" y="12009"/>
                </a:cubicBezTo>
                <a:cubicBezTo>
                  <a:pt x="223497" y="12145"/>
                  <a:pt x="223002" y="12181"/>
                  <a:pt x="222369" y="12181"/>
                </a:cubicBezTo>
                <a:cubicBezTo>
                  <a:pt x="221684" y="12181"/>
                  <a:pt x="220838" y="12139"/>
                  <a:pt x="219923" y="12139"/>
                </a:cubicBezTo>
                <a:cubicBezTo>
                  <a:pt x="217817" y="12139"/>
                  <a:pt x="215345" y="12359"/>
                  <a:pt x="213629" y="13807"/>
                </a:cubicBezTo>
                <a:cubicBezTo>
                  <a:pt x="212615" y="14668"/>
                  <a:pt x="211203" y="14956"/>
                  <a:pt x="209770" y="14956"/>
                </a:cubicBezTo>
                <a:cubicBezTo>
                  <a:pt x="207173" y="14956"/>
                  <a:pt x="204508" y="14008"/>
                  <a:pt x="204029" y="13807"/>
                </a:cubicBezTo>
                <a:cubicBezTo>
                  <a:pt x="202594" y="13362"/>
                  <a:pt x="201130" y="13114"/>
                  <a:pt x="199654" y="13114"/>
                </a:cubicBezTo>
                <a:cubicBezTo>
                  <a:pt x="197430" y="13114"/>
                  <a:pt x="195175" y="13677"/>
                  <a:pt x="192943" y="14981"/>
                </a:cubicBezTo>
                <a:cubicBezTo>
                  <a:pt x="191085" y="16036"/>
                  <a:pt x="189168" y="17032"/>
                  <a:pt x="187310" y="17403"/>
                </a:cubicBezTo>
                <a:cubicBezTo>
                  <a:pt x="186688" y="17591"/>
                  <a:pt x="185937" y="17686"/>
                  <a:pt x="185098" y="17686"/>
                </a:cubicBezTo>
                <a:cubicBezTo>
                  <a:pt x="184015" y="17686"/>
                  <a:pt x="182783" y="17528"/>
                  <a:pt x="181485" y="17210"/>
                </a:cubicBezTo>
                <a:cubicBezTo>
                  <a:pt x="179137" y="16898"/>
                  <a:pt x="176655" y="16348"/>
                  <a:pt x="174560" y="15917"/>
                </a:cubicBezTo>
                <a:cubicBezTo>
                  <a:pt x="174061" y="15944"/>
                  <a:pt x="173585" y="15962"/>
                  <a:pt x="173138" y="15962"/>
                </a:cubicBezTo>
                <a:cubicBezTo>
                  <a:pt x="171640" y="15962"/>
                  <a:pt x="170467" y="15761"/>
                  <a:pt x="169849" y="15040"/>
                </a:cubicBezTo>
                <a:cubicBezTo>
                  <a:pt x="169637" y="14927"/>
                  <a:pt x="169357" y="14878"/>
                  <a:pt x="169017" y="14878"/>
                </a:cubicBezTo>
                <a:cubicBezTo>
                  <a:pt x="168066" y="14878"/>
                  <a:pt x="166646" y="15259"/>
                  <a:pt x="164959" y="15664"/>
                </a:cubicBezTo>
                <a:cubicBezTo>
                  <a:pt x="158019" y="17403"/>
                  <a:pt x="151332" y="16972"/>
                  <a:pt x="144332" y="17715"/>
                </a:cubicBezTo>
                <a:cubicBezTo>
                  <a:pt x="142355" y="17894"/>
                  <a:pt x="140379" y="17953"/>
                  <a:pt x="138581" y="18206"/>
                </a:cubicBezTo>
                <a:cubicBezTo>
                  <a:pt x="138429" y="18201"/>
                  <a:pt x="138280" y="18198"/>
                  <a:pt x="138132" y="18198"/>
                </a:cubicBezTo>
                <a:cubicBezTo>
                  <a:pt x="136578" y="18198"/>
                  <a:pt x="135216" y="18458"/>
                  <a:pt x="134375" y="18458"/>
                </a:cubicBezTo>
                <a:cubicBezTo>
                  <a:pt x="130750" y="18458"/>
                  <a:pt x="121588" y="15040"/>
                  <a:pt x="117927" y="15040"/>
                </a:cubicBezTo>
                <a:cubicBezTo>
                  <a:pt x="117896" y="15040"/>
                  <a:pt x="117865" y="15040"/>
                  <a:pt x="117835" y="15040"/>
                </a:cubicBezTo>
                <a:cubicBezTo>
                  <a:pt x="114743" y="15040"/>
                  <a:pt x="111712" y="8174"/>
                  <a:pt x="109601" y="6629"/>
                </a:cubicBezTo>
                <a:cubicBezTo>
                  <a:pt x="107996" y="5381"/>
                  <a:pt x="104578" y="3033"/>
                  <a:pt x="102424" y="2661"/>
                </a:cubicBezTo>
                <a:cubicBezTo>
                  <a:pt x="101986" y="2593"/>
                  <a:pt x="101545" y="2575"/>
                  <a:pt x="101103" y="2575"/>
                </a:cubicBezTo>
                <a:cubicBezTo>
                  <a:pt x="100649" y="2575"/>
                  <a:pt x="100194" y="2594"/>
                  <a:pt x="99739" y="2594"/>
                </a:cubicBezTo>
                <a:cubicBezTo>
                  <a:pt x="98995" y="2594"/>
                  <a:pt x="98253" y="2545"/>
                  <a:pt x="97519" y="2289"/>
                </a:cubicBezTo>
                <a:cubicBezTo>
                  <a:pt x="97286" y="2215"/>
                  <a:pt x="97046" y="2183"/>
                  <a:pt x="96802" y="2183"/>
                </a:cubicBezTo>
                <a:cubicBezTo>
                  <a:pt x="96019" y="2183"/>
                  <a:pt x="95201" y="2514"/>
                  <a:pt x="94488" y="2854"/>
                </a:cubicBezTo>
                <a:cubicBezTo>
                  <a:pt x="89970" y="4831"/>
                  <a:pt x="84962" y="8056"/>
                  <a:pt x="79879" y="8665"/>
                </a:cubicBezTo>
                <a:cubicBezTo>
                  <a:pt x="78883" y="8799"/>
                  <a:pt x="77531" y="10032"/>
                  <a:pt x="76223" y="10835"/>
                </a:cubicBezTo>
                <a:cubicBezTo>
                  <a:pt x="74911" y="11847"/>
                  <a:pt x="73668" y="12518"/>
                  <a:pt x="72690" y="12518"/>
                </a:cubicBezTo>
                <a:cubicBezTo>
                  <a:pt x="72648" y="12518"/>
                  <a:pt x="72608" y="12516"/>
                  <a:pt x="72568" y="12514"/>
                </a:cubicBezTo>
                <a:cubicBezTo>
                  <a:pt x="72166" y="12291"/>
                  <a:pt x="71379" y="12228"/>
                  <a:pt x="70405" y="12228"/>
                </a:cubicBezTo>
                <a:cubicBezTo>
                  <a:pt x="69432" y="12228"/>
                  <a:pt x="68273" y="12291"/>
                  <a:pt x="67128" y="12321"/>
                </a:cubicBezTo>
                <a:cubicBezTo>
                  <a:pt x="66696" y="12275"/>
                  <a:pt x="66265" y="12256"/>
                  <a:pt x="65843" y="12256"/>
                </a:cubicBezTo>
                <a:cubicBezTo>
                  <a:pt x="63957" y="12256"/>
                  <a:pt x="62260" y="12633"/>
                  <a:pt x="61555" y="12633"/>
                </a:cubicBezTo>
                <a:cubicBezTo>
                  <a:pt x="61328" y="12655"/>
                  <a:pt x="61097" y="12666"/>
                  <a:pt x="60860" y="12666"/>
                </a:cubicBezTo>
                <a:cubicBezTo>
                  <a:pt x="59224" y="12666"/>
                  <a:pt x="57373" y="12143"/>
                  <a:pt x="55477" y="11325"/>
                </a:cubicBezTo>
                <a:cubicBezTo>
                  <a:pt x="53382" y="10344"/>
                  <a:pt x="51271" y="8799"/>
                  <a:pt x="49592" y="8234"/>
                </a:cubicBezTo>
                <a:cubicBezTo>
                  <a:pt x="48976" y="7928"/>
                  <a:pt x="47958" y="7806"/>
                  <a:pt x="46815" y="7806"/>
                </a:cubicBezTo>
                <a:cubicBezTo>
                  <a:pt x="44512" y="7806"/>
                  <a:pt x="41698" y="8302"/>
                  <a:pt x="40616" y="8799"/>
                </a:cubicBezTo>
                <a:cubicBezTo>
                  <a:pt x="40412" y="8873"/>
                  <a:pt x="40143" y="8907"/>
                  <a:pt x="39824" y="8907"/>
                </a:cubicBezTo>
                <a:cubicBezTo>
                  <a:pt x="37542" y="8907"/>
                  <a:pt x="32681" y="7167"/>
                  <a:pt x="30347" y="6124"/>
                </a:cubicBezTo>
                <a:cubicBezTo>
                  <a:pt x="29313" y="5657"/>
                  <a:pt x="27524" y="5552"/>
                  <a:pt x="25584" y="5552"/>
                </a:cubicBezTo>
                <a:cubicBezTo>
                  <a:pt x="24001" y="5552"/>
                  <a:pt x="22318" y="5622"/>
                  <a:pt x="20863" y="5622"/>
                </a:cubicBezTo>
                <a:cubicBezTo>
                  <a:pt x="19618" y="5622"/>
                  <a:pt x="18540" y="5570"/>
                  <a:pt x="17834" y="5381"/>
                </a:cubicBezTo>
                <a:cubicBezTo>
                  <a:pt x="15114" y="4638"/>
                  <a:pt x="6004" y="1"/>
                  <a:pt x="1" y="1"/>
                </a:cubicBezTo>
                <a:close/>
              </a:path>
            </a:pathLst>
          </a:custGeom>
          <a:gradFill>
            <a:gsLst>
              <a:gs pos="0">
                <a:srgbClr val="4846BB">
                  <a:alpha val="83529"/>
                </a:srgbClr>
              </a:gs>
              <a:gs pos="100000">
                <a:srgbClr val="281B66">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6"/>
          <p:cNvSpPr txBox="1">
            <a:spLocks noGrp="1"/>
          </p:cNvSpPr>
          <p:nvPr>
            <p:ph type="title"/>
          </p:nvPr>
        </p:nvSpPr>
        <p:spPr>
          <a:xfrm>
            <a:off x="720000" y="42517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CE00"/>
              </a:buClr>
              <a:buSzPts val="2800"/>
              <a:buNone/>
              <a:defRPr sz="3000" b="1">
                <a:solidFill>
                  <a:srgbClr val="FFCE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82" name="Google Shape;82;p6"/>
          <p:cNvGrpSpPr/>
          <p:nvPr/>
        </p:nvGrpSpPr>
        <p:grpSpPr>
          <a:xfrm flipH="1">
            <a:off x="2933773" y="-50"/>
            <a:ext cx="6214307" cy="2673691"/>
            <a:chOff x="73" y="-50"/>
            <a:chExt cx="6214307" cy="2673691"/>
          </a:xfrm>
        </p:grpSpPr>
        <p:sp>
          <p:nvSpPr>
            <p:cNvPr id="83" name="Google Shape;83;p6"/>
            <p:cNvSpPr/>
            <p:nvPr/>
          </p:nvSpPr>
          <p:spPr>
            <a:xfrm>
              <a:off x="73" y="-50"/>
              <a:ext cx="6214307" cy="2673691"/>
            </a:xfrm>
            <a:custGeom>
              <a:avLst/>
              <a:gdLst/>
              <a:ahLst/>
              <a:cxnLst/>
              <a:rect l="l" t="t" r="r" b="b"/>
              <a:pathLst>
                <a:path w="193879" h="83416" extrusionOk="0">
                  <a:moveTo>
                    <a:pt x="1" y="0"/>
                  </a:moveTo>
                  <a:lnTo>
                    <a:pt x="1" y="32754"/>
                  </a:lnTo>
                  <a:cubicBezTo>
                    <a:pt x="2913" y="32382"/>
                    <a:pt x="5826" y="32204"/>
                    <a:pt x="8798" y="32204"/>
                  </a:cubicBezTo>
                  <a:cubicBezTo>
                    <a:pt x="13316" y="32204"/>
                    <a:pt x="17834" y="32635"/>
                    <a:pt x="22233" y="33319"/>
                  </a:cubicBezTo>
                  <a:cubicBezTo>
                    <a:pt x="33929" y="35295"/>
                    <a:pt x="44584" y="40066"/>
                    <a:pt x="54125" y="45891"/>
                  </a:cubicBezTo>
                  <a:cubicBezTo>
                    <a:pt x="64156" y="51954"/>
                    <a:pt x="73192" y="59013"/>
                    <a:pt x="83104" y="65136"/>
                  </a:cubicBezTo>
                  <a:cubicBezTo>
                    <a:pt x="93745" y="71764"/>
                    <a:pt x="105574" y="77218"/>
                    <a:pt x="118399" y="80443"/>
                  </a:cubicBezTo>
                  <a:cubicBezTo>
                    <a:pt x="126320" y="82360"/>
                    <a:pt x="134553" y="83415"/>
                    <a:pt x="142786" y="83415"/>
                  </a:cubicBezTo>
                  <a:cubicBezTo>
                    <a:pt x="147616" y="83415"/>
                    <a:pt x="152446" y="83044"/>
                    <a:pt x="157217" y="82301"/>
                  </a:cubicBezTo>
                  <a:cubicBezTo>
                    <a:pt x="170532" y="80191"/>
                    <a:pt x="182481" y="75167"/>
                    <a:pt x="193448" y="68792"/>
                  </a:cubicBezTo>
                  <a:cubicBezTo>
                    <a:pt x="193567" y="68673"/>
                    <a:pt x="193686" y="68614"/>
                    <a:pt x="193879" y="68480"/>
                  </a:cubicBezTo>
                  <a:cubicBezTo>
                    <a:pt x="191962" y="68242"/>
                    <a:pt x="189971" y="67990"/>
                    <a:pt x="188053" y="67677"/>
                  </a:cubicBezTo>
                  <a:cubicBezTo>
                    <a:pt x="184710" y="69669"/>
                    <a:pt x="180875" y="70843"/>
                    <a:pt x="176729" y="70843"/>
                  </a:cubicBezTo>
                  <a:cubicBezTo>
                    <a:pt x="169046" y="70843"/>
                    <a:pt x="162299" y="66934"/>
                    <a:pt x="158272" y="60990"/>
                  </a:cubicBezTo>
                  <a:cubicBezTo>
                    <a:pt x="157469" y="60752"/>
                    <a:pt x="156667" y="60440"/>
                    <a:pt x="155790" y="60187"/>
                  </a:cubicBezTo>
                  <a:cubicBezTo>
                    <a:pt x="146561" y="57037"/>
                    <a:pt x="137778" y="53128"/>
                    <a:pt x="130154" y="47749"/>
                  </a:cubicBezTo>
                  <a:cubicBezTo>
                    <a:pt x="123155" y="42726"/>
                    <a:pt x="117463" y="36722"/>
                    <a:pt x="112381" y="30406"/>
                  </a:cubicBezTo>
                  <a:cubicBezTo>
                    <a:pt x="106882" y="23599"/>
                    <a:pt x="102230" y="16407"/>
                    <a:pt x="95736" y="10150"/>
                  </a:cubicBezTo>
                  <a:cubicBezTo>
                    <a:pt x="92080" y="6569"/>
                    <a:pt x="88112" y="3225"/>
                    <a:pt x="83966" y="0"/>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p:nvPr/>
          </p:nvSpPr>
          <p:spPr>
            <a:xfrm>
              <a:off x="5073054" y="1954800"/>
              <a:ext cx="954620" cy="315845"/>
            </a:xfrm>
            <a:custGeom>
              <a:avLst/>
              <a:gdLst/>
              <a:ahLst/>
              <a:cxnLst/>
              <a:rect l="l" t="t" r="r" b="b"/>
              <a:pathLst>
                <a:path w="29783" h="9854" extrusionOk="0">
                  <a:moveTo>
                    <a:pt x="1" y="1"/>
                  </a:moveTo>
                  <a:lnTo>
                    <a:pt x="1" y="1"/>
                  </a:lnTo>
                  <a:cubicBezTo>
                    <a:pt x="4028" y="5945"/>
                    <a:pt x="10775" y="9854"/>
                    <a:pt x="18458" y="9854"/>
                  </a:cubicBezTo>
                  <a:cubicBezTo>
                    <a:pt x="22604" y="9854"/>
                    <a:pt x="26439" y="8680"/>
                    <a:pt x="29782" y="6688"/>
                  </a:cubicBezTo>
                  <a:cubicBezTo>
                    <a:pt x="19632" y="5202"/>
                    <a:pt x="9601" y="3033"/>
                    <a:pt x="1" y="1"/>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6"/>
          <p:cNvSpPr/>
          <p:nvPr/>
        </p:nvSpPr>
        <p:spPr>
          <a:xfrm flipH="1">
            <a:off x="0" y="-19675"/>
            <a:ext cx="2292750" cy="1696775"/>
          </a:xfrm>
          <a:custGeom>
            <a:avLst/>
            <a:gdLst/>
            <a:ahLst/>
            <a:cxnLst/>
            <a:rect l="l" t="t" r="r" b="b"/>
            <a:pathLst>
              <a:path w="91710" h="67871" extrusionOk="0">
                <a:moveTo>
                  <a:pt x="57216" y="0"/>
                </a:moveTo>
                <a:cubicBezTo>
                  <a:pt x="52193" y="11027"/>
                  <a:pt x="45640" y="21608"/>
                  <a:pt x="37837" y="31520"/>
                </a:cubicBezTo>
                <a:cubicBezTo>
                  <a:pt x="27494" y="44583"/>
                  <a:pt x="14803" y="56472"/>
                  <a:pt x="1" y="66325"/>
                </a:cubicBezTo>
                <a:cubicBezTo>
                  <a:pt x="6867" y="66994"/>
                  <a:pt x="13807" y="67365"/>
                  <a:pt x="20673" y="67677"/>
                </a:cubicBezTo>
                <a:cubicBezTo>
                  <a:pt x="24091" y="67811"/>
                  <a:pt x="27494" y="67871"/>
                  <a:pt x="30897" y="67871"/>
                </a:cubicBezTo>
                <a:cubicBezTo>
                  <a:pt x="48731" y="67871"/>
                  <a:pt x="66445" y="66013"/>
                  <a:pt x="83714" y="62298"/>
                </a:cubicBezTo>
                <a:cubicBezTo>
                  <a:pt x="86374" y="61733"/>
                  <a:pt x="89034" y="61124"/>
                  <a:pt x="91709" y="60500"/>
                </a:cubicBezTo>
                <a:lnTo>
                  <a:pt x="91709" y="0"/>
                </a:ln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a:off x="-609525" y="4662600"/>
            <a:ext cx="9753544" cy="1590028"/>
          </a:xfrm>
          <a:custGeom>
            <a:avLst/>
            <a:gdLst/>
            <a:ahLst/>
            <a:cxnLst/>
            <a:rect l="l" t="t" r="r" b="b"/>
            <a:pathLst>
              <a:path w="285588" h="49607" extrusionOk="0">
                <a:moveTo>
                  <a:pt x="285587" y="0"/>
                </a:moveTo>
                <a:cubicBezTo>
                  <a:pt x="285587" y="0"/>
                  <a:pt x="267813" y="1858"/>
                  <a:pt x="263964" y="5142"/>
                </a:cubicBezTo>
                <a:cubicBezTo>
                  <a:pt x="253561" y="7119"/>
                  <a:pt x="249044" y="9794"/>
                  <a:pt x="246874" y="10462"/>
                </a:cubicBezTo>
                <a:cubicBezTo>
                  <a:pt x="245376" y="11012"/>
                  <a:pt x="241696" y="11219"/>
                  <a:pt x="239372" y="11219"/>
                </a:cubicBezTo>
                <a:cubicBezTo>
                  <a:pt x="238237" y="11219"/>
                  <a:pt x="237426" y="11169"/>
                  <a:pt x="237348" y="11087"/>
                </a:cubicBezTo>
                <a:cubicBezTo>
                  <a:pt x="236957" y="10780"/>
                  <a:pt x="235752" y="10664"/>
                  <a:pt x="234161" y="10664"/>
                </a:cubicBezTo>
                <a:cubicBezTo>
                  <a:pt x="230969" y="10664"/>
                  <a:pt x="226225" y="11131"/>
                  <a:pt x="223408" y="11458"/>
                </a:cubicBezTo>
                <a:cubicBezTo>
                  <a:pt x="223036" y="11504"/>
                  <a:pt x="222639" y="11524"/>
                  <a:pt x="222222" y="11524"/>
                </a:cubicBezTo>
                <a:cubicBezTo>
                  <a:pt x="220198" y="11524"/>
                  <a:pt x="217706" y="11071"/>
                  <a:pt x="215343" y="11071"/>
                </a:cubicBezTo>
                <a:cubicBezTo>
                  <a:pt x="213664" y="11071"/>
                  <a:pt x="212050" y="11300"/>
                  <a:pt x="210717" y="12082"/>
                </a:cubicBezTo>
                <a:cubicBezTo>
                  <a:pt x="208375" y="13398"/>
                  <a:pt x="206258" y="16667"/>
                  <a:pt x="203122" y="16667"/>
                </a:cubicBezTo>
                <a:cubicBezTo>
                  <a:pt x="203034" y="16667"/>
                  <a:pt x="202945" y="16665"/>
                  <a:pt x="202855" y="16659"/>
                </a:cubicBezTo>
                <a:cubicBezTo>
                  <a:pt x="202775" y="16653"/>
                  <a:pt x="202693" y="16650"/>
                  <a:pt x="202609" y="16650"/>
                </a:cubicBezTo>
                <a:cubicBezTo>
                  <a:pt x="200582" y="16650"/>
                  <a:pt x="197184" y="18451"/>
                  <a:pt x="195016" y="18451"/>
                </a:cubicBezTo>
                <a:cubicBezTo>
                  <a:pt x="194808" y="18451"/>
                  <a:pt x="194612" y="18435"/>
                  <a:pt x="194429" y="18398"/>
                </a:cubicBezTo>
                <a:cubicBezTo>
                  <a:pt x="190543" y="17577"/>
                  <a:pt x="189349" y="17125"/>
                  <a:pt x="187686" y="17125"/>
                </a:cubicBezTo>
                <a:cubicBezTo>
                  <a:pt x="186462" y="17125"/>
                  <a:pt x="184984" y="17370"/>
                  <a:pt x="181990" y="17893"/>
                </a:cubicBezTo>
                <a:cubicBezTo>
                  <a:pt x="181706" y="17943"/>
                  <a:pt x="181387" y="17965"/>
                  <a:pt x="181038" y="17965"/>
                </a:cubicBezTo>
                <a:cubicBezTo>
                  <a:pt x="178004" y="17965"/>
                  <a:pt x="172765" y="16275"/>
                  <a:pt x="169529" y="16275"/>
                </a:cubicBezTo>
                <a:cubicBezTo>
                  <a:pt x="168915" y="16275"/>
                  <a:pt x="168373" y="16336"/>
                  <a:pt x="167931" y="16481"/>
                </a:cubicBezTo>
                <a:cubicBezTo>
                  <a:pt x="165955" y="17150"/>
                  <a:pt x="163904" y="17967"/>
                  <a:pt x="162299" y="19082"/>
                </a:cubicBezTo>
                <a:cubicBezTo>
                  <a:pt x="158212" y="21920"/>
                  <a:pt x="153873" y="22723"/>
                  <a:pt x="148731" y="22797"/>
                </a:cubicBezTo>
                <a:cubicBezTo>
                  <a:pt x="145209" y="22797"/>
                  <a:pt x="136530" y="27865"/>
                  <a:pt x="133558" y="28058"/>
                </a:cubicBezTo>
                <a:cubicBezTo>
                  <a:pt x="133466" y="28062"/>
                  <a:pt x="133372" y="28064"/>
                  <a:pt x="133276" y="28064"/>
                </a:cubicBezTo>
                <a:cubicBezTo>
                  <a:pt x="130455" y="28064"/>
                  <a:pt x="125740" y="26426"/>
                  <a:pt x="123095" y="26067"/>
                </a:cubicBezTo>
                <a:cubicBezTo>
                  <a:pt x="115174" y="25026"/>
                  <a:pt x="108056" y="23035"/>
                  <a:pt x="101116" y="19691"/>
                </a:cubicBezTo>
                <a:cubicBezTo>
                  <a:pt x="92080" y="15367"/>
                  <a:pt x="81306" y="11830"/>
                  <a:pt x="73251" y="6316"/>
                </a:cubicBezTo>
                <a:cubicBezTo>
                  <a:pt x="71141" y="4830"/>
                  <a:pt x="69357" y="2601"/>
                  <a:pt x="66564" y="2051"/>
                </a:cubicBezTo>
                <a:cubicBezTo>
                  <a:pt x="66240" y="1976"/>
                  <a:pt x="65916" y="1942"/>
                  <a:pt x="65593" y="1942"/>
                </a:cubicBezTo>
                <a:cubicBezTo>
                  <a:pt x="64068" y="1942"/>
                  <a:pt x="62579" y="2705"/>
                  <a:pt x="61303" y="3478"/>
                </a:cubicBezTo>
                <a:cubicBezTo>
                  <a:pt x="59698" y="4518"/>
                  <a:pt x="58137" y="5573"/>
                  <a:pt x="56101" y="5945"/>
                </a:cubicBezTo>
                <a:cubicBezTo>
                  <a:pt x="55602" y="6008"/>
                  <a:pt x="55102" y="6025"/>
                  <a:pt x="54602" y="6025"/>
                </a:cubicBezTo>
                <a:cubicBezTo>
                  <a:pt x="54047" y="6025"/>
                  <a:pt x="53491" y="6004"/>
                  <a:pt x="52936" y="6004"/>
                </a:cubicBezTo>
                <a:cubicBezTo>
                  <a:pt x="51955" y="6078"/>
                  <a:pt x="50900" y="6004"/>
                  <a:pt x="49964" y="6688"/>
                </a:cubicBezTo>
                <a:cubicBezTo>
                  <a:pt x="48359" y="8917"/>
                  <a:pt x="45386" y="8917"/>
                  <a:pt x="43276" y="9288"/>
                </a:cubicBezTo>
                <a:cubicBezTo>
                  <a:pt x="41240" y="9288"/>
                  <a:pt x="38758" y="10031"/>
                  <a:pt x="36529" y="10596"/>
                </a:cubicBezTo>
                <a:cubicBezTo>
                  <a:pt x="34300" y="11205"/>
                  <a:pt x="23838" y="14995"/>
                  <a:pt x="22352" y="15292"/>
                </a:cubicBezTo>
                <a:cubicBezTo>
                  <a:pt x="20241" y="15976"/>
                  <a:pt x="11577" y="17655"/>
                  <a:pt x="9408" y="17834"/>
                </a:cubicBezTo>
                <a:cubicBezTo>
                  <a:pt x="7178" y="18086"/>
                  <a:pt x="4949" y="18264"/>
                  <a:pt x="2720" y="18264"/>
                </a:cubicBezTo>
                <a:cubicBezTo>
                  <a:pt x="1056" y="18264"/>
                  <a:pt x="1" y="18205"/>
                  <a:pt x="1" y="18205"/>
                </a:cubicBezTo>
                <a:lnTo>
                  <a:pt x="1" y="49607"/>
                </a:lnTo>
                <a:lnTo>
                  <a:pt x="285587" y="49607"/>
                </a:lnTo>
                <a:lnTo>
                  <a:pt x="285587" y="0"/>
                </a:lnTo>
                <a:close/>
              </a:path>
            </a:pathLst>
          </a:custGeom>
          <a:gradFill>
            <a:gsLst>
              <a:gs pos="0">
                <a:srgbClr val="9393FF"/>
              </a:gs>
              <a:gs pos="100000">
                <a:srgbClr val="4846B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6"/>
          <p:cNvSpPr/>
          <p:nvPr/>
        </p:nvSpPr>
        <p:spPr>
          <a:xfrm>
            <a:off x="75" y="4625388"/>
            <a:ext cx="9153809" cy="1341473"/>
          </a:xfrm>
          <a:custGeom>
            <a:avLst/>
            <a:gdLst/>
            <a:ahLst/>
            <a:cxnLst/>
            <a:rect l="l" t="t" r="r" b="b"/>
            <a:pathLst>
              <a:path w="285588" h="35237" extrusionOk="0">
                <a:moveTo>
                  <a:pt x="1" y="1"/>
                </a:moveTo>
                <a:lnTo>
                  <a:pt x="1" y="35237"/>
                </a:lnTo>
                <a:lnTo>
                  <a:pt x="285587" y="35237"/>
                </a:lnTo>
                <a:lnTo>
                  <a:pt x="285587" y="8056"/>
                </a:lnTo>
                <a:cubicBezTo>
                  <a:pt x="285587" y="8056"/>
                  <a:pt x="285322" y="8046"/>
                  <a:pt x="284868" y="8046"/>
                </a:cubicBezTo>
                <a:cubicBezTo>
                  <a:pt x="283608" y="8046"/>
                  <a:pt x="280897" y="8119"/>
                  <a:pt x="278394" y="8665"/>
                </a:cubicBezTo>
                <a:cubicBezTo>
                  <a:pt x="274189" y="9661"/>
                  <a:pt x="267308" y="13064"/>
                  <a:pt x="266877" y="15040"/>
                </a:cubicBezTo>
                <a:cubicBezTo>
                  <a:pt x="266865" y="15077"/>
                  <a:pt x="266757" y="15093"/>
                  <a:pt x="266566" y="15093"/>
                </a:cubicBezTo>
                <a:cubicBezTo>
                  <a:pt x="264794" y="15093"/>
                  <a:pt x="255878" y="13645"/>
                  <a:pt x="250351" y="12692"/>
                </a:cubicBezTo>
                <a:cubicBezTo>
                  <a:pt x="250136" y="12654"/>
                  <a:pt x="249864" y="12637"/>
                  <a:pt x="249548" y="12637"/>
                </a:cubicBezTo>
                <a:cubicBezTo>
                  <a:pt x="247441" y="12637"/>
                  <a:pt x="243420" y="13385"/>
                  <a:pt x="241871" y="13385"/>
                </a:cubicBezTo>
                <a:cubicBezTo>
                  <a:pt x="241775" y="13385"/>
                  <a:pt x="241689" y="13382"/>
                  <a:pt x="241613" y="13376"/>
                </a:cubicBezTo>
                <a:cubicBezTo>
                  <a:pt x="241593" y="13375"/>
                  <a:pt x="241572" y="13375"/>
                  <a:pt x="241551" y="13375"/>
                </a:cubicBezTo>
                <a:cubicBezTo>
                  <a:pt x="240154" y="13375"/>
                  <a:pt x="237768" y="15115"/>
                  <a:pt x="236814" y="15115"/>
                </a:cubicBezTo>
                <a:cubicBezTo>
                  <a:pt x="236704" y="15115"/>
                  <a:pt x="236613" y="15092"/>
                  <a:pt x="236545" y="15040"/>
                </a:cubicBezTo>
                <a:cubicBezTo>
                  <a:pt x="235518" y="14347"/>
                  <a:pt x="228225" y="11802"/>
                  <a:pt x="224975" y="11802"/>
                </a:cubicBezTo>
                <a:cubicBezTo>
                  <a:pt x="224463" y="11802"/>
                  <a:pt x="224051" y="11865"/>
                  <a:pt x="223780" y="12009"/>
                </a:cubicBezTo>
                <a:cubicBezTo>
                  <a:pt x="223497" y="12145"/>
                  <a:pt x="223002" y="12181"/>
                  <a:pt x="222369" y="12181"/>
                </a:cubicBezTo>
                <a:cubicBezTo>
                  <a:pt x="221684" y="12181"/>
                  <a:pt x="220838" y="12139"/>
                  <a:pt x="219923" y="12139"/>
                </a:cubicBezTo>
                <a:cubicBezTo>
                  <a:pt x="217817" y="12139"/>
                  <a:pt x="215345" y="12359"/>
                  <a:pt x="213629" y="13807"/>
                </a:cubicBezTo>
                <a:cubicBezTo>
                  <a:pt x="212615" y="14668"/>
                  <a:pt x="211203" y="14956"/>
                  <a:pt x="209770" y="14956"/>
                </a:cubicBezTo>
                <a:cubicBezTo>
                  <a:pt x="207173" y="14956"/>
                  <a:pt x="204508" y="14008"/>
                  <a:pt x="204029" y="13807"/>
                </a:cubicBezTo>
                <a:cubicBezTo>
                  <a:pt x="202594" y="13362"/>
                  <a:pt x="201130" y="13114"/>
                  <a:pt x="199654" y="13114"/>
                </a:cubicBezTo>
                <a:cubicBezTo>
                  <a:pt x="197430" y="13114"/>
                  <a:pt x="195175" y="13677"/>
                  <a:pt x="192943" y="14981"/>
                </a:cubicBezTo>
                <a:cubicBezTo>
                  <a:pt x="191085" y="16036"/>
                  <a:pt x="189168" y="17032"/>
                  <a:pt x="187310" y="17403"/>
                </a:cubicBezTo>
                <a:cubicBezTo>
                  <a:pt x="186688" y="17591"/>
                  <a:pt x="185937" y="17686"/>
                  <a:pt x="185098" y="17686"/>
                </a:cubicBezTo>
                <a:cubicBezTo>
                  <a:pt x="184015" y="17686"/>
                  <a:pt x="182783" y="17528"/>
                  <a:pt x="181485" y="17210"/>
                </a:cubicBezTo>
                <a:cubicBezTo>
                  <a:pt x="179137" y="16898"/>
                  <a:pt x="176655" y="16348"/>
                  <a:pt x="174560" y="15917"/>
                </a:cubicBezTo>
                <a:cubicBezTo>
                  <a:pt x="174061" y="15944"/>
                  <a:pt x="173585" y="15962"/>
                  <a:pt x="173138" y="15962"/>
                </a:cubicBezTo>
                <a:cubicBezTo>
                  <a:pt x="171640" y="15962"/>
                  <a:pt x="170467" y="15761"/>
                  <a:pt x="169849" y="15040"/>
                </a:cubicBezTo>
                <a:cubicBezTo>
                  <a:pt x="169637" y="14927"/>
                  <a:pt x="169357" y="14878"/>
                  <a:pt x="169017" y="14878"/>
                </a:cubicBezTo>
                <a:cubicBezTo>
                  <a:pt x="168066" y="14878"/>
                  <a:pt x="166646" y="15259"/>
                  <a:pt x="164959" y="15664"/>
                </a:cubicBezTo>
                <a:cubicBezTo>
                  <a:pt x="158019" y="17403"/>
                  <a:pt x="151332" y="16972"/>
                  <a:pt x="144332" y="17715"/>
                </a:cubicBezTo>
                <a:cubicBezTo>
                  <a:pt x="142355" y="17894"/>
                  <a:pt x="140379" y="17953"/>
                  <a:pt x="138581" y="18206"/>
                </a:cubicBezTo>
                <a:cubicBezTo>
                  <a:pt x="138429" y="18201"/>
                  <a:pt x="138280" y="18198"/>
                  <a:pt x="138132" y="18198"/>
                </a:cubicBezTo>
                <a:cubicBezTo>
                  <a:pt x="136578" y="18198"/>
                  <a:pt x="135216" y="18458"/>
                  <a:pt x="134375" y="18458"/>
                </a:cubicBezTo>
                <a:cubicBezTo>
                  <a:pt x="130750" y="18458"/>
                  <a:pt x="121588" y="15040"/>
                  <a:pt x="117927" y="15040"/>
                </a:cubicBezTo>
                <a:cubicBezTo>
                  <a:pt x="117896" y="15040"/>
                  <a:pt x="117865" y="15040"/>
                  <a:pt x="117835" y="15040"/>
                </a:cubicBezTo>
                <a:cubicBezTo>
                  <a:pt x="114743" y="15040"/>
                  <a:pt x="111712" y="8174"/>
                  <a:pt x="109601" y="6629"/>
                </a:cubicBezTo>
                <a:cubicBezTo>
                  <a:pt x="107996" y="5381"/>
                  <a:pt x="104578" y="3033"/>
                  <a:pt x="102424" y="2661"/>
                </a:cubicBezTo>
                <a:cubicBezTo>
                  <a:pt x="101986" y="2593"/>
                  <a:pt x="101545" y="2575"/>
                  <a:pt x="101103" y="2575"/>
                </a:cubicBezTo>
                <a:cubicBezTo>
                  <a:pt x="100649" y="2575"/>
                  <a:pt x="100194" y="2594"/>
                  <a:pt x="99739" y="2594"/>
                </a:cubicBezTo>
                <a:cubicBezTo>
                  <a:pt x="98995" y="2594"/>
                  <a:pt x="98253" y="2545"/>
                  <a:pt x="97519" y="2289"/>
                </a:cubicBezTo>
                <a:cubicBezTo>
                  <a:pt x="97286" y="2215"/>
                  <a:pt x="97046" y="2183"/>
                  <a:pt x="96802" y="2183"/>
                </a:cubicBezTo>
                <a:cubicBezTo>
                  <a:pt x="96019" y="2183"/>
                  <a:pt x="95201" y="2514"/>
                  <a:pt x="94488" y="2854"/>
                </a:cubicBezTo>
                <a:cubicBezTo>
                  <a:pt x="89970" y="4831"/>
                  <a:pt x="84962" y="8056"/>
                  <a:pt x="79879" y="8665"/>
                </a:cubicBezTo>
                <a:cubicBezTo>
                  <a:pt x="78883" y="8799"/>
                  <a:pt x="77531" y="10032"/>
                  <a:pt x="76223" y="10835"/>
                </a:cubicBezTo>
                <a:cubicBezTo>
                  <a:pt x="74911" y="11847"/>
                  <a:pt x="73668" y="12518"/>
                  <a:pt x="72690" y="12518"/>
                </a:cubicBezTo>
                <a:cubicBezTo>
                  <a:pt x="72648" y="12518"/>
                  <a:pt x="72608" y="12516"/>
                  <a:pt x="72568" y="12514"/>
                </a:cubicBezTo>
                <a:cubicBezTo>
                  <a:pt x="72166" y="12291"/>
                  <a:pt x="71379" y="12228"/>
                  <a:pt x="70405" y="12228"/>
                </a:cubicBezTo>
                <a:cubicBezTo>
                  <a:pt x="69432" y="12228"/>
                  <a:pt x="68273" y="12291"/>
                  <a:pt x="67128" y="12321"/>
                </a:cubicBezTo>
                <a:cubicBezTo>
                  <a:pt x="66696" y="12275"/>
                  <a:pt x="66265" y="12256"/>
                  <a:pt x="65843" y="12256"/>
                </a:cubicBezTo>
                <a:cubicBezTo>
                  <a:pt x="63957" y="12256"/>
                  <a:pt x="62260" y="12633"/>
                  <a:pt x="61555" y="12633"/>
                </a:cubicBezTo>
                <a:cubicBezTo>
                  <a:pt x="61328" y="12655"/>
                  <a:pt x="61097" y="12666"/>
                  <a:pt x="60860" y="12666"/>
                </a:cubicBezTo>
                <a:cubicBezTo>
                  <a:pt x="59224" y="12666"/>
                  <a:pt x="57373" y="12143"/>
                  <a:pt x="55477" y="11325"/>
                </a:cubicBezTo>
                <a:cubicBezTo>
                  <a:pt x="53382" y="10344"/>
                  <a:pt x="51271" y="8799"/>
                  <a:pt x="49592" y="8234"/>
                </a:cubicBezTo>
                <a:cubicBezTo>
                  <a:pt x="48976" y="7928"/>
                  <a:pt x="47958" y="7806"/>
                  <a:pt x="46815" y="7806"/>
                </a:cubicBezTo>
                <a:cubicBezTo>
                  <a:pt x="44512" y="7806"/>
                  <a:pt x="41698" y="8302"/>
                  <a:pt x="40616" y="8799"/>
                </a:cubicBezTo>
                <a:cubicBezTo>
                  <a:pt x="40412" y="8873"/>
                  <a:pt x="40143" y="8907"/>
                  <a:pt x="39824" y="8907"/>
                </a:cubicBezTo>
                <a:cubicBezTo>
                  <a:pt x="37542" y="8907"/>
                  <a:pt x="32681" y="7167"/>
                  <a:pt x="30347" y="6124"/>
                </a:cubicBezTo>
                <a:cubicBezTo>
                  <a:pt x="29313" y="5657"/>
                  <a:pt x="27524" y="5552"/>
                  <a:pt x="25584" y="5552"/>
                </a:cubicBezTo>
                <a:cubicBezTo>
                  <a:pt x="24001" y="5552"/>
                  <a:pt x="22318" y="5622"/>
                  <a:pt x="20863" y="5622"/>
                </a:cubicBezTo>
                <a:cubicBezTo>
                  <a:pt x="19618" y="5622"/>
                  <a:pt x="18540" y="5570"/>
                  <a:pt x="17834" y="5381"/>
                </a:cubicBezTo>
                <a:cubicBezTo>
                  <a:pt x="15114" y="4638"/>
                  <a:pt x="6004" y="1"/>
                  <a:pt x="1" y="1"/>
                </a:cubicBezTo>
                <a:close/>
              </a:path>
            </a:pathLst>
          </a:custGeom>
          <a:gradFill>
            <a:gsLst>
              <a:gs pos="0">
                <a:srgbClr val="4846BB">
                  <a:alpha val="83529"/>
                </a:srgbClr>
              </a:gs>
              <a:gs pos="100000">
                <a:srgbClr val="281B66">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rgbClr val="99909D"/>
            </a:gs>
            <a:gs pos="100000">
              <a:srgbClr val="495887"/>
            </a:gs>
          </a:gsLst>
          <a:lin ang="5400012" scaled="0"/>
        </a:gradFill>
        <a:effectLst/>
      </p:bgPr>
    </p:bg>
    <p:spTree>
      <p:nvGrpSpPr>
        <p:cNvPr id="1" name="Shape 88"/>
        <p:cNvGrpSpPr/>
        <p:nvPr/>
      </p:nvGrpSpPr>
      <p:grpSpPr>
        <a:xfrm>
          <a:off x="0" y="0"/>
          <a:ext cx="0" cy="0"/>
          <a:chOff x="0" y="0"/>
          <a:chExt cx="0" cy="0"/>
        </a:xfrm>
      </p:grpSpPr>
      <p:sp>
        <p:nvSpPr>
          <p:cNvPr id="89" name="Google Shape;89;p7"/>
          <p:cNvSpPr txBox="1">
            <a:spLocks noGrp="1"/>
          </p:cNvSpPr>
          <p:nvPr>
            <p:ph type="title"/>
          </p:nvPr>
        </p:nvSpPr>
        <p:spPr>
          <a:xfrm>
            <a:off x="3906053" y="619125"/>
            <a:ext cx="4071000" cy="1038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0" name="Google Shape;90;p7"/>
          <p:cNvSpPr txBox="1">
            <a:spLocks noGrp="1"/>
          </p:cNvSpPr>
          <p:nvPr>
            <p:ph type="subTitle" idx="1"/>
          </p:nvPr>
        </p:nvSpPr>
        <p:spPr>
          <a:xfrm>
            <a:off x="4838525" y="1809750"/>
            <a:ext cx="3138900" cy="187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91" name="Google Shape;91;p7"/>
          <p:cNvSpPr/>
          <p:nvPr/>
        </p:nvSpPr>
        <p:spPr>
          <a:xfrm flipH="1">
            <a:off x="-1755563" y="2269850"/>
            <a:ext cx="9535069" cy="6121411"/>
          </a:xfrm>
          <a:custGeom>
            <a:avLst/>
            <a:gdLst/>
            <a:ahLst/>
            <a:cxnLst/>
            <a:rect l="l" t="t" r="r" b="b"/>
            <a:pathLst>
              <a:path w="285588" h="148867" extrusionOk="0">
                <a:moveTo>
                  <a:pt x="233938" y="0"/>
                </a:moveTo>
                <a:cubicBezTo>
                  <a:pt x="233896" y="0"/>
                  <a:pt x="233853" y="1"/>
                  <a:pt x="233811" y="3"/>
                </a:cubicBezTo>
                <a:cubicBezTo>
                  <a:pt x="231522" y="196"/>
                  <a:pt x="230779" y="2663"/>
                  <a:pt x="229115" y="3971"/>
                </a:cubicBezTo>
                <a:cubicBezTo>
                  <a:pt x="226380" y="6200"/>
                  <a:pt x="221491" y="4952"/>
                  <a:pt x="218266" y="6690"/>
                </a:cubicBezTo>
                <a:cubicBezTo>
                  <a:pt x="215799" y="7924"/>
                  <a:pt x="214997" y="10465"/>
                  <a:pt x="213689" y="12516"/>
                </a:cubicBezTo>
                <a:cubicBezTo>
                  <a:pt x="209483" y="18951"/>
                  <a:pt x="204401" y="24955"/>
                  <a:pt x="199021" y="30721"/>
                </a:cubicBezTo>
                <a:cubicBezTo>
                  <a:pt x="193507" y="36665"/>
                  <a:pt x="187504" y="42104"/>
                  <a:pt x="181990" y="48049"/>
                </a:cubicBezTo>
                <a:cubicBezTo>
                  <a:pt x="181619" y="48495"/>
                  <a:pt x="181188" y="48926"/>
                  <a:pt x="180623" y="49297"/>
                </a:cubicBezTo>
                <a:cubicBezTo>
                  <a:pt x="178825" y="50352"/>
                  <a:pt x="176967" y="50352"/>
                  <a:pt x="175243" y="51705"/>
                </a:cubicBezTo>
                <a:cubicBezTo>
                  <a:pt x="173564" y="53131"/>
                  <a:pt x="172642" y="55048"/>
                  <a:pt x="171156" y="56594"/>
                </a:cubicBezTo>
                <a:cubicBezTo>
                  <a:pt x="168422" y="59388"/>
                  <a:pt x="164469" y="61127"/>
                  <a:pt x="161868" y="64024"/>
                </a:cubicBezTo>
                <a:cubicBezTo>
                  <a:pt x="161303" y="64708"/>
                  <a:pt x="160754" y="65451"/>
                  <a:pt x="160070" y="66016"/>
                </a:cubicBezTo>
                <a:cubicBezTo>
                  <a:pt x="159134" y="66759"/>
                  <a:pt x="157900" y="67190"/>
                  <a:pt x="156667" y="67680"/>
                </a:cubicBezTo>
                <a:cubicBezTo>
                  <a:pt x="141122" y="73625"/>
                  <a:pt x="129174" y="85276"/>
                  <a:pt x="113198" y="90908"/>
                </a:cubicBezTo>
                <a:cubicBezTo>
                  <a:pt x="112143" y="91280"/>
                  <a:pt x="110716" y="91651"/>
                  <a:pt x="109661" y="91889"/>
                </a:cubicBezTo>
                <a:cubicBezTo>
                  <a:pt x="99318" y="94624"/>
                  <a:pt x="88172" y="94311"/>
                  <a:pt x="77457" y="94371"/>
                </a:cubicBezTo>
                <a:cubicBezTo>
                  <a:pt x="67307" y="94430"/>
                  <a:pt x="57216" y="94936"/>
                  <a:pt x="47066" y="95114"/>
                </a:cubicBezTo>
                <a:cubicBezTo>
                  <a:pt x="31893" y="95426"/>
                  <a:pt x="16660" y="95604"/>
                  <a:pt x="1487" y="95679"/>
                </a:cubicBezTo>
                <a:cubicBezTo>
                  <a:pt x="1427" y="95679"/>
                  <a:pt x="1" y="95738"/>
                  <a:pt x="1" y="95738"/>
                </a:cubicBezTo>
                <a:lnTo>
                  <a:pt x="1" y="148867"/>
                </a:lnTo>
                <a:lnTo>
                  <a:pt x="285587" y="148867"/>
                </a:lnTo>
                <a:lnTo>
                  <a:pt x="285587" y="41361"/>
                </a:lnTo>
                <a:cubicBezTo>
                  <a:pt x="285587" y="41361"/>
                  <a:pt x="284398" y="41302"/>
                  <a:pt x="283046" y="41183"/>
                </a:cubicBezTo>
                <a:cubicBezTo>
                  <a:pt x="271469" y="39949"/>
                  <a:pt x="264707" y="30349"/>
                  <a:pt x="258584" y="23156"/>
                </a:cubicBezTo>
                <a:cubicBezTo>
                  <a:pt x="256786" y="21120"/>
                  <a:pt x="255419" y="18460"/>
                  <a:pt x="253383" y="16662"/>
                </a:cubicBezTo>
                <a:cubicBezTo>
                  <a:pt x="251466" y="14923"/>
                  <a:pt x="249475" y="14061"/>
                  <a:pt x="247929" y="11892"/>
                </a:cubicBezTo>
                <a:cubicBezTo>
                  <a:pt x="245269" y="8176"/>
                  <a:pt x="240929" y="5085"/>
                  <a:pt x="237526" y="1860"/>
                </a:cubicBezTo>
                <a:cubicBezTo>
                  <a:pt x="236573" y="965"/>
                  <a:pt x="235368" y="0"/>
                  <a:pt x="233938" y="0"/>
                </a:cubicBezTo>
                <a:close/>
              </a:path>
            </a:pathLst>
          </a:custGeom>
          <a:gradFill>
            <a:gsLst>
              <a:gs pos="0">
                <a:srgbClr val="F5C8ED">
                  <a:alpha val="85490"/>
                </a:srgbClr>
              </a:gs>
              <a:gs pos="100000">
                <a:srgbClr val="9393F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73" y="4224442"/>
            <a:ext cx="9153809" cy="1590028"/>
          </a:xfrm>
          <a:custGeom>
            <a:avLst/>
            <a:gdLst/>
            <a:ahLst/>
            <a:cxnLst/>
            <a:rect l="l" t="t" r="r" b="b"/>
            <a:pathLst>
              <a:path w="285588" h="49607" extrusionOk="0">
                <a:moveTo>
                  <a:pt x="285587" y="0"/>
                </a:moveTo>
                <a:cubicBezTo>
                  <a:pt x="285587" y="0"/>
                  <a:pt x="267813" y="1858"/>
                  <a:pt x="263964" y="5142"/>
                </a:cubicBezTo>
                <a:cubicBezTo>
                  <a:pt x="253561" y="7119"/>
                  <a:pt x="249044" y="9794"/>
                  <a:pt x="246874" y="10462"/>
                </a:cubicBezTo>
                <a:cubicBezTo>
                  <a:pt x="245376" y="11012"/>
                  <a:pt x="241696" y="11219"/>
                  <a:pt x="239372" y="11219"/>
                </a:cubicBezTo>
                <a:cubicBezTo>
                  <a:pt x="238237" y="11219"/>
                  <a:pt x="237426" y="11169"/>
                  <a:pt x="237348" y="11087"/>
                </a:cubicBezTo>
                <a:cubicBezTo>
                  <a:pt x="236957" y="10780"/>
                  <a:pt x="235752" y="10664"/>
                  <a:pt x="234161" y="10664"/>
                </a:cubicBezTo>
                <a:cubicBezTo>
                  <a:pt x="230969" y="10664"/>
                  <a:pt x="226225" y="11131"/>
                  <a:pt x="223408" y="11458"/>
                </a:cubicBezTo>
                <a:cubicBezTo>
                  <a:pt x="223036" y="11504"/>
                  <a:pt x="222639" y="11524"/>
                  <a:pt x="222222" y="11524"/>
                </a:cubicBezTo>
                <a:cubicBezTo>
                  <a:pt x="220198" y="11524"/>
                  <a:pt x="217706" y="11071"/>
                  <a:pt x="215343" y="11071"/>
                </a:cubicBezTo>
                <a:cubicBezTo>
                  <a:pt x="213664" y="11071"/>
                  <a:pt x="212050" y="11300"/>
                  <a:pt x="210717" y="12082"/>
                </a:cubicBezTo>
                <a:cubicBezTo>
                  <a:pt x="208375" y="13398"/>
                  <a:pt x="206258" y="16667"/>
                  <a:pt x="203122" y="16667"/>
                </a:cubicBezTo>
                <a:cubicBezTo>
                  <a:pt x="203034" y="16667"/>
                  <a:pt x="202945" y="16665"/>
                  <a:pt x="202855" y="16659"/>
                </a:cubicBezTo>
                <a:cubicBezTo>
                  <a:pt x="202775" y="16653"/>
                  <a:pt x="202693" y="16650"/>
                  <a:pt x="202609" y="16650"/>
                </a:cubicBezTo>
                <a:cubicBezTo>
                  <a:pt x="200582" y="16650"/>
                  <a:pt x="197184" y="18451"/>
                  <a:pt x="195016" y="18451"/>
                </a:cubicBezTo>
                <a:cubicBezTo>
                  <a:pt x="194808" y="18451"/>
                  <a:pt x="194612" y="18435"/>
                  <a:pt x="194429" y="18398"/>
                </a:cubicBezTo>
                <a:cubicBezTo>
                  <a:pt x="190543" y="17577"/>
                  <a:pt x="189349" y="17125"/>
                  <a:pt x="187686" y="17125"/>
                </a:cubicBezTo>
                <a:cubicBezTo>
                  <a:pt x="186462" y="17125"/>
                  <a:pt x="184984" y="17370"/>
                  <a:pt x="181990" y="17893"/>
                </a:cubicBezTo>
                <a:cubicBezTo>
                  <a:pt x="181706" y="17943"/>
                  <a:pt x="181387" y="17965"/>
                  <a:pt x="181038" y="17965"/>
                </a:cubicBezTo>
                <a:cubicBezTo>
                  <a:pt x="178004" y="17965"/>
                  <a:pt x="172765" y="16275"/>
                  <a:pt x="169529" y="16275"/>
                </a:cubicBezTo>
                <a:cubicBezTo>
                  <a:pt x="168915" y="16275"/>
                  <a:pt x="168373" y="16336"/>
                  <a:pt x="167931" y="16481"/>
                </a:cubicBezTo>
                <a:cubicBezTo>
                  <a:pt x="165955" y="17150"/>
                  <a:pt x="163904" y="17967"/>
                  <a:pt x="162299" y="19082"/>
                </a:cubicBezTo>
                <a:cubicBezTo>
                  <a:pt x="158212" y="21920"/>
                  <a:pt x="153873" y="22723"/>
                  <a:pt x="148731" y="22797"/>
                </a:cubicBezTo>
                <a:cubicBezTo>
                  <a:pt x="145209" y="22797"/>
                  <a:pt x="136530" y="27865"/>
                  <a:pt x="133558" y="28058"/>
                </a:cubicBezTo>
                <a:cubicBezTo>
                  <a:pt x="133466" y="28062"/>
                  <a:pt x="133372" y="28064"/>
                  <a:pt x="133276" y="28064"/>
                </a:cubicBezTo>
                <a:cubicBezTo>
                  <a:pt x="130455" y="28064"/>
                  <a:pt x="125740" y="26426"/>
                  <a:pt x="123095" y="26067"/>
                </a:cubicBezTo>
                <a:cubicBezTo>
                  <a:pt x="115174" y="25026"/>
                  <a:pt x="108056" y="23035"/>
                  <a:pt x="101116" y="19691"/>
                </a:cubicBezTo>
                <a:cubicBezTo>
                  <a:pt x="92080" y="15367"/>
                  <a:pt x="81306" y="11830"/>
                  <a:pt x="73251" y="6316"/>
                </a:cubicBezTo>
                <a:cubicBezTo>
                  <a:pt x="71141" y="4830"/>
                  <a:pt x="69357" y="2601"/>
                  <a:pt x="66564" y="2051"/>
                </a:cubicBezTo>
                <a:cubicBezTo>
                  <a:pt x="66240" y="1976"/>
                  <a:pt x="65916" y="1942"/>
                  <a:pt x="65593" y="1942"/>
                </a:cubicBezTo>
                <a:cubicBezTo>
                  <a:pt x="64068" y="1942"/>
                  <a:pt x="62579" y="2705"/>
                  <a:pt x="61303" y="3478"/>
                </a:cubicBezTo>
                <a:cubicBezTo>
                  <a:pt x="59698" y="4518"/>
                  <a:pt x="58137" y="5573"/>
                  <a:pt x="56101" y="5945"/>
                </a:cubicBezTo>
                <a:cubicBezTo>
                  <a:pt x="55602" y="6008"/>
                  <a:pt x="55102" y="6025"/>
                  <a:pt x="54602" y="6025"/>
                </a:cubicBezTo>
                <a:cubicBezTo>
                  <a:pt x="54047" y="6025"/>
                  <a:pt x="53491" y="6004"/>
                  <a:pt x="52936" y="6004"/>
                </a:cubicBezTo>
                <a:cubicBezTo>
                  <a:pt x="51955" y="6078"/>
                  <a:pt x="50900" y="6004"/>
                  <a:pt x="49964" y="6688"/>
                </a:cubicBezTo>
                <a:cubicBezTo>
                  <a:pt x="48359" y="8917"/>
                  <a:pt x="45386" y="8917"/>
                  <a:pt x="43276" y="9288"/>
                </a:cubicBezTo>
                <a:cubicBezTo>
                  <a:pt x="41240" y="9288"/>
                  <a:pt x="38758" y="10031"/>
                  <a:pt x="36529" y="10596"/>
                </a:cubicBezTo>
                <a:cubicBezTo>
                  <a:pt x="34300" y="11205"/>
                  <a:pt x="23838" y="14995"/>
                  <a:pt x="22352" y="15292"/>
                </a:cubicBezTo>
                <a:cubicBezTo>
                  <a:pt x="20241" y="15976"/>
                  <a:pt x="11577" y="17655"/>
                  <a:pt x="9408" y="17834"/>
                </a:cubicBezTo>
                <a:cubicBezTo>
                  <a:pt x="7178" y="18086"/>
                  <a:pt x="4949" y="18264"/>
                  <a:pt x="2720" y="18264"/>
                </a:cubicBezTo>
                <a:cubicBezTo>
                  <a:pt x="1056" y="18264"/>
                  <a:pt x="1" y="18205"/>
                  <a:pt x="1" y="18205"/>
                </a:cubicBezTo>
                <a:lnTo>
                  <a:pt x="1" y="49607"/>
                </a:lnTo>
                <a:lnTo>
                  <a:pt x="285587" y="49607"/>
                </a:lnTo>
                <a:lnTo>
                  <a:pt x="285587" y="0"/>
                </a:lnTo>
                <a:close/>
              </a:path>
            </a:pathLst>
          </a:custGeom>
          <a:gradFill>
            <a:gsLst>
              <a:gs pos="0">
                <a:srgbClr val="9393FF"/>
              </a:gs>
              <a:gs pos="100000">
                <a:srgbClr val="4846B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75" y="4244388"/>
            <a:ext cx="9153809" cy="1341473"/>
          </a:xfrm>
          <a:custGeom>
            <a:avLst/>
            <a:gdLst/>
            <a:ahLst/>
            <a:cxnLst/>
            <a:rect l="l" t="t" r="r" b="b"/>
            <a:pathLst>
              <a:path w="285588" h="35237" extrusionOk="0">
                <a:moveTo>
                  <a:pt x="1" y="1"/>
                </a:moveTo>
                <a:lnTo>
                  <a:pt x="1" y="35237"/>
                </a:lnTo>
                <a:lnTo>
                  <a:pt x="285587" y="35237"/>
                </a:lnTo>
                <a:lnTo>
                  <a:pt x="285587" y="8056"/>
                </a:lnTo>
                <a:cubicBezTo>
                  <a:pt x="285587" y="8056"/>
                  <a:pt x="285322" y="8046"/>
                  <a:pt x="284868" y="8046"/>
                </a:cubicBezTo>
                <a:cubicBezTo>
                  <a:pt x="283608" y="8046"/>
                  <a:pt x="280897" y="8119"/>
                  <a:pt x="278394" y="8665"/>
                </a:cubicBezTo>
                <a:cubicBezTo>
                  <a:pt x="274189" y="9661"/>
                  <a:pt x="267308" y="13064"/>
                  <a:pt x="266877" y="15040"/>
                </a:cubicBezTo>
                <a:cubicBezTo>
                  <a:pt x="266865" y="15077"/>
                  <a:pt x="266757" y="15093"/>
                  <a:pt x="266566" y="15093"/>
                </a:cubicBezTo>
                <a:cubicBezTo>
                  <a:pt x="264794" y="15093"/>
                  <a:pt x="255878" y="13645"/>
                  <a:pt x="250351" y="12692"/>
                </a:cubicBezTo>
                <a:cubicBezTo>
                  <a:pt x="250136" y="12654"/>
                  <a:pt x="249864" y="12637"/>
                  <a:pt x="249548" y="12637"/>
                </a:cubicBezTo>
                <a:cubicBezTo>
                  <a:pt x="247441" y="12637"/>
                  <a:pt x="243420" y="13385"/>
                  <a:pt x="241871" y="13385"/>
                </a:cubicBezTo>
                <a:cubicBezTo>
                  <a:pt x="241775" y="13385"/>
                  <a:pt x="241689" y="13382"/>
                  <a:pt x="241613" y="13376"/>
                </a:cubicBezTo>
                <a:cubicBezTo>
                  <a:pt x="241593" y="13375"/>
                  <a:pt x="241572" y="13375"/>
                  <a:pt x="241551" y="13375"/>
                </a:cubicBezTo>
                <a:cubicBezTo>
                  <a:pt x="240154" y="13375"/>
                  <a:pt x="237768" y="15115"/>
                  <a:pt x="236814" y="15115"/>
                </a:cubicBezTo>
                <a:cubicBezTo>
                  <a:pt x="236704" y="15115"/>
                  <a:pt x="236613" y="15092"/>
                  <a:pt x="236545" y="15040"/>
                </a:cubicBezTo>
                <a:cubicBezTo>
                  <a:pt x="235518" y="14347"/>
                  <a:pt x="228225" y="11802"/>
                  <a:pt x="224975" y="11802"/>
                </a:cubicBezTo>
                <a:cubicBezTo>
                  <a:pt x="224463" y="11802"/>
                  <a:pt x="224051" y="11865"/>
                  <a:pt x="223780" y="12009"/>
                </a:cubicBezTo>
                <a:cubicBezTo>
                  <a:pt x="223497" y="12145"/>
                  <a:pt x="223002" y="12181"/>
                  <a:pt x="222369" y="12181"/>
                </a:cubicBezTo>
                <a:cubicBezTo>
                  <a:pt x="221684" y="12181"/>
                  <a:pt x="220838" y="12139"/>
                  <a:pt x="219923" y="12139"/>
                </a:cubicBezTo>
                <a:cubicBezTo>
                  <a:pt x="217817" y="12139"/>
                  <a:pt x="215345" y="12359"/>
                  <a:pt x="213629" y="13807"/>
                </a:cubicBezTo>
                <a:cubicBezTo>
                  <a:pt x="212615" y="14668"/>
                  <a:pt x="211203" y="14956"/>
                  <a:pt x="209770" y="14956"/>
                </a:cubicBezTo>
                <a:cubicBezTo>
                  <a:pt x="207173" y="14956"/>
                  <a:pt x="204508" y="14008"/>
                  <a:pt x="204029" y="13807"/>
                </a:cubicBezTo>
                <a:cubicBezTo>
                  <a:pt x="202594" y="13362"/>
                  <a:pt x="201130" y="13114"/>
                  <a:pt x="199654" y="13114"/>
                </a:cubicBezTo>
                <a:cubicBezTo>
                  <a:pt x="197430" y="13114"/>
                  <a:pt x="195175" y="13677"/>
                  <a:pt x="192943" y="14981"/>
                </a:cubicBezTo>
                <a:cubicBezTo>
                  <a:pt x="191085" y="16036"/>
                  <a:pt x="189168" y="17032"/>
                  <a:pt x="187310" y="17403"/>
                </a:cubicBezTo>
                <a:cubicBezTo>
                  <a:pt x="186688" y="17591"/>
                  <a:pt x="185937" y="17686"/>
                  <a:pt x="185098" y="17686"/>
                </a:cubicBezTo>
                <a:cubicBezTo>
                  <a:pt x="184015" y="17686"/>
                  <a:pt x="182783" y="17528"/>
                  <a:pt x="181485" y="17210"/>
                </a:cubicBezTo>
                <a:cubicBezTo>
                  <a:pt x="179137" y="16898"/>
                  <a:pt x="176655" y="16348"/>
                  <a:pt x="174560" y="15917"/>
                </a:cubicBezTo>
                <a:cubicBezTo>
                  <a:pt x="174061" y="15944"/>
                  <a:pt x="173585" y="15962"/>
                  <a:pt x="173138" y="15962"/>
                </a:cubicBezTo>
                <a:cubicBezTo>
                  <a:pt x="171640" y="15962"/>
                  <a:pt x="170467" y="15761"/>
                  <a:pt x="169849" y="15040"/>
                </a:cubicBezTo>
                <a:cubicBezTo>
                  <a:pt x="169637" y="14927"/>
                  <a:pt x="169357" y="14878"/>
                  <a:pt x="169017" y="14878"/>
                </a:cubicBezTo>
                <a:cubicBezTo>
                  <a:pt x="168066" y="14878"/>
                  <a:pt x="166646" y="15259"/>
                  <a:pt x="164959" y="15664"/>
                </a:cubicBezTo>
                <a:cubicBezTo>
                  <a:pt x="158019" y="17403"/>
                  <a:pt x="151332" y="16972"/>
                  <a:pt x="144332" y="17715"/>
                </a:cubicBezTo>
                <a:cubicBezTo>
                  <a:pt x="142355" y="17894"/>
                  <a:pt x="140379" y="17953"/>
                  <a:pt x="138581" y="18206"/>
                </a:cubicBezTo>
                <a:cubicBezTo>
                  <a:pt x="138429" y="18201"/>
                  <a:pt x="138280" y="18198"/>
                  <a:pt x="138132" y="18198"/>
                </a:cubicBezTo>
                <a:cubicBezTo>
                  <a:pt x="136578" y="18198"/>
                  <a:pt x="135216" y="18458"/>
                  <a:pt x="134375" y="18458"/>
                </a:cubicBezTo>
                <a:cubicBezTo>
                  <a:pt x="130750" y="18458"/>
                  <a:pt x="121588" y="15040"/>
                  <a:pt x="117927" y="15040"/>
                </a:cubicBezTo>
                <a:cubicBezTo>
                  <a:pt x="117896" y="15040"/>
                  <a:pt x="117865" y="15040"/>
                  <a:pt x="117835" y="15040"/>
                </a:cubicBezTo>
                <a:cubicBezTo>
                  <a:pt x="114743" y="15040"/>
                  <a:pt x="111712" y="8174"/>
                  <a:pt x="109601" y="6629"/>
                </a:cubicBezTo>
                <a:cubicBezTo>
                  <a:pt x="107996" y="5381"/>
                  <a:pt x="104578" y="3033"/>
                  <a:pt x="102424" y="2661"/>
                </a:cubicBezTo>
                <a:cubicBezTo>
                  <a:pt x="101986" y="2593"/>
                  <a:pt x="101545" y="2575"/>
                  <a:pt x="101103" y="2575"/>
                </a:cubicBezTo>
                <a:cubicBezTo>
                  <a:pt x="100649" y="2575"/>
                  <a:pt x="100194" y="2594"/>
                  <a:pt x="99739" y="2594"/>
                </a:cubicBezTo>
                <a:cubicBezTo>
                  <a:pt x="98995" y="2594"/>
                  <a:pt x="98253" y="2545"/>
                  <a:pt x="97519" y="2289"/>
                </a:cubicBezTo>
                <a:cubicBezTo>
                  <a:pt x="97286" y="2215"/>
                  <a:pt x="97046" y="2183"/>
                  <a:pt x="96802" y="2183"/>
                </a:cubicBezTo>
                <a:cubicBezTo>
                  <a:pt x="96019" y="2183"/>
                  <a:pt x="95201" y="2514"/>
                  <a:pt x="94488" y="2854"/>
                </a:cubicBezTo>
                <a:cubicBezTo>
                  <a:pt x="89970" y="4831"/>
                  <a:pt x="84962" y="8056"/>
                  <a:pt x="79879" y="8665"/>
                </a:cubicBezTo>
                <a:cubicBezTo>
                  <a:pt x="78883" y="8799"/>
                  <a:pt x="77531" y="10032"/>
                  <a:pt x="76223" y="10835"/>
                </a:cubicBezTo>
                <a:cubicBezTo>
                  <a:pt x="74911" y="11847"/>
                  <a:pt x="73668" y="12518"/>
                  <a:pt x="72690" y="12518"/>
                </a:cubicBezTo>
                <a:cubicBezTo>
                  <a:pt x="72648" y="12518"/>
                  <a:pt x="72608" y="12516"/>
                  <a:pt x="72568" y="12514"/>
                </a:cubicBezTo>
                <a:cubicBezTo>
                  <a:pt x="72166" y="12291"/>
                  <a:pt x="71379" y="12228"/>
                  <a:pt x="70405" y="12228"/>
                </a:cubicBezTo>
                <a:cubicBezTo>
                  <a:pt x="69432" y="12228"/>
                  <a:pt x="68273" y="12291"/>
                  <a:pt x="67128" y="12321"/>
                </a:cubicBezTo>
                <a:cubicBezTo>
                  <a:pt x="66696" y="12275"/>
                  <a:pt x="66265" y="12256"/>
                  <a:pt x="65843" y="12256"/>
                </a:cubicBezTo>
                <a:cubicBezTo>
                  <a:pt x="63957" y="12256"/>
                  <a:pt x="62260" y="12633"/>
                  <a:pt x="61555" y="12633"/>
                </a:cubicBezTo>
                <a:cubicBezTo>
                  <a:pt x="61328" y="12655"/>
                  <a:pt x="61097" y="12666"/>
                  <a:pt x="60860" y="12666"/>
                </a:cubicBezTo>
                <a:cubicBezTo>
                  <a:pt x="59224" y="12666"/>
                  <a:pt x="57373" y="12143"/>
                  <a:pt x="55477" y="11325"/>
                </a:cubicBezTo>
                <a:cubicBezTo>
                  <a:pt x="53382" y="10344"/>
                  <a:pt x="51271" y="8799"/>
                  <a:pt x="49592" y="8234"/>
                </a:cubicBezTo>
                <a:cubicBezTo>
                  <a:pt x="48976" y="7928"/>
                  <a:pt x="47958" y="7806"/>
                  <a:pt x="46815" y="7806"/>
                </a:cubicBezTo>
                <a:cubicBezTo>
                  <a:pt x="44512" y="7806"/>
                  <a:pt x="41698" y="8302"/>
                  <a:pt x="40616" y="8799"/>
                </a:cubicBezTo>
                <a:cubicBezTo>
                  <a:pt x="40412" y="8873"/>
                  <a:pt x="40143" y="8907"/>
                  <a:pt x="39824" y="8907"/>
                </a:cubicBezTo>
                <a:cubicBezTo>
                  <a:pt x="37542" y="8907"/>
                  <a:pt x="32681" y="7167"/>
                  <a:pt x="30347" y="6124"/>
                </a:cubicBezTo>
                <a:cubicBezTo>
                  <a:pt x="29313" y="5657"/>
                  <a:pt x="27524" y="5552"/>
                  <a:pt x="25584" y="5552"/>
                </a:cubicBezTo>
                <a:cubicBezTo>
                  <a:pt x="24001" y="5552"/>
                  <a:pt x="22318" y="5622"/>
                  <a:pt x="20863" y="5622"/>
                </a:cubicBezTo>
                <a:cubicBezTo>
                  <a:pt x="19618" y="5622"/>
                  <a:pt x="18540" y="5570"/>
                  <a:pt x="17834" y="5381"/>
                </a:cubicBezTo>
                <a:cubicBezTo>
                  <a:pt x="15114" y="4638"/>
                  <a:pt x="6004" y="1"/>
                  <a:pt x="1" y="1"/>
                </a:cubicBezTo>
                <a:close/>
              </a:path>
            </a:pathLst>
          </a:custGeom>
          <a:gradFill>
            <a:gsLst>
              <a:gs pos="0">
                <a:srgbClr val="4846BB">
                  <a:alpha val="83529"/>
                </a:srgbClr>
              </a:gs>
              <a:gs pos="100000">
                <a:srgbClr val="281B66">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8"/>
        <p:cNvGrpSpPr/>
        <p:nvPr/>
      </p:nvGrpSpPr>
      <p:grpSpPr>
        <a:xfrm>
          <a:off x="0" y="0"/>
          <a:ext cx="0" cy="0"/>
          <a:chOff x="0" y="0"/>
          <a:chExt cx="0" cy="0"/>
        </a:xfrm>
      </p:grpSpPr>
      <p:sp>
        <p:nvSpPr>
          <p:cNvPr id="109" name="Google Shape;109;p9"/>
          <p:cNvSpPr txBox="1">
            <a:spLocks noGrp="1"/>
          </p:cNvSpPr>
          <p:nvPr>
            <p:ph type="subTitle" idx="1"/>
          </p:nvPr>
        </p:nvSpPr>
        <p:spPr>
          <a:xfrm>
            <a:off x="4385187" y="1208600"/>
            <a:ext cx="4045200" cy="47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4"/>
              </a:buClr>
              <a:buSzPts val="1800"/>
              <a:buFont typeface="Varela Round"/>
              <a:buNone/>
              <a:defRPr b="1">
                <a:solidFill>
                  <a:schemeClr val="accent4"/>
                </a:solidFill>
                <a:latin typeface="Varela Round"/>
                <a:ea typeface="Varela Round"/>
                <a:cs typeface="Varela Round"/>
                <a:sym typeface="Varela Round"/>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
        <p:nvSpPr>
          <p:cNvPr id="110" name="Google Shape;110;p9"/>
          <p:cNvSpPr txBox="1">
            <a:spLocks noGrp="1"/>
          </p:cNvSpPr>
          <p:nvPr>
            <p:ph type="body" idx="2"/>
          </p:nvPr>
        </p:nvSpPr>
        <p:spPr>
          <a:xfrm>
            <a:off x="4385187" y="1661850"/>
            <a:ext cx="4045200" cy="2805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spcBef>
                <a:spcPts val="10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11" name="Google Shape;111;p9"/>
          <p:cNvSpPr txBox="1">
            <a:spLocks noGrp="1"/>
          </p:cNvSpPr>
          <p:nvPr>
            <p:ph type="title"/>
          </p:nvPr>
        </p:nvSpPr>
        <p:spPr>
          <a:xfrm>
            <a:off x="720000" y="42517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CE00"/>
              </a:buClr>
              <a:buSzPts val="2800"/>
              <a:buNone/>
              <a:defRPr sz="3000" b="1">
                <a:solidFill>
                  <a:srgbClr val="FFCE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2" name="Google Shape;112;p9"/>
          <p:cNvSpPr/>
          <p:nvPr/>
        </p:nvSpPr>
        <p:spPr>
          <a:xfrm flipH="1">
            <a:off x="75" y="4605442"/>
            <a:ext cx="9153809" cy="1590028"/>
          </a:xfrm>
          <a:custGeom>
            <a:avLst/>
            <a:gdLst/>
            <a:ahLst/>
            <a:cxnLst/>
            <a:rect l="l" t="t" r="r" b="b"/>
            <a:pathLst>
              <a:path w="285588" h="49607" extrusionOk="0">
                <a:moveTo>
                  <a:pt x="285587" y="0"/>
                </a:moveTo>
                <a:cubicBezTo>
                  <a:pt x="285587" y="0"/>
                  <a:pt x="267813" y="1858"/>
                  <a:pt x="263964" y="5142"/>
                </a:cubicBezTo>
                <a:cubicBezTo>
                  <a:pt x="253561" y="7119"/>
                  <a:pt x="249044" y="9794"/>
                  <a:pt x="246874" y="10462"/>
                </a:cubicBezTo>
                <a:cubicBezTo>
                  <a:pt x="245376" y="11012"/>
                  <a:pt x="241696" y="11219"/>
                  <a:pt x="239372" y="11219"/>
                </a:cubicBezTo>
                <a:cubicBezTo>
                  <a:pt x="238237" y="11219"/>
                  <a:pt x="237426" y="11169"/>
                  <a:pt x="237348" y="11087"/>
                </a:cubicBezTo>
                <a:cubicBezTo>
                  <a:pt x="236957" y="10780"/>
                  <a:pt x="235752" y="10664"/>
                  <a:pt x="234161" y="10664"/>
                </a:cubicBezTo>
                <a:cubicBezTo>
                  <a:pt x="230969" y="10664"/>
                  <a:pt x="226225" y="11131"/>
                  <a:pt x="223408" y="11458"/>
                </a:cubicBezTo>
                <a:cubicBezTo>
                  <a:pt x="223036" y="11504"/>
                  <a:pt x="222639" y="11524"/>
                  <a:pt x="222222" y="11524"/>
                </a:cubicBezTo>
                <a:cubicBezTo>
                  <a:pt x="220198" y="11524"/>
                  <a:pt x="217706" y="11071"/>
                  <a:pt x="215343" y="11071"/>
                </a:cubicBezTo>
                <a:cubicBezTo>
                  <a:pt x="213664" y="11071"/>
                  <a:pt x="212050" y="11300"/>
                  <a:pt x="210717" y="12082"/>
                </a:cubicBezTo>
                <a:cubicBezTo>
                  <a:pt x="208375" y="13398"/>
                  <a:pt x="206258" y="16667"/>
                  <a:pt x="203122" y="16667"/>
                </a:cubicBezTo>
                <a:cubicBezTo>
                  <a:pt x="203034" y="16667"/>
                  <a:pt x="202945" y="16665"/>
                  <a:pt x="202855" y="16659"/>
                </a:cubicBezTo>
                <a:cubicBezTo>
                  <a:pt x="202775" y="16653"/>
                  <a:pt x="202693" y="16650"/>
                  <a:pt x="202609" y="16650"/>
                </a:cubicBezTo>
                <a:cubicBezTo>
                  <a:pt x="200582" y="16650"/>
                  <a:pt x="197184" y="18451"/>
                  <a:pt x="195016" y="18451"/>
                </a:cubicBezTo>
                <a:cubicBezTo>
                  <a:pt x="194808" y="18451"/>
                  <a:pt x="194612" y="18435"/>
                  <a:pt x="194429" y="18398"/>
                </a:cubicBezTo>
                <a:cubicBezTo>
                  <a:pt x="190543" y="17577"/>
                  <a:pt x="189349" y="17125"/>
                  <a:pt x="187686" y="17125"/>
                </a:cubicBezTo>
                <a:cubicBezTo>
                  <a:pt x="186462" y="17125"/>
                  <a:pt x="184984" y="17370"/>
                  <a:pt x="181990" y="17893"/>
                </a:cubicBezTo>
                <a:cubicBezTo>
                  <a:pt x="181706" y="17943"/>
                  <a:pt x="181387" y="17965"/>
                  <a:pt x="181038" y="17965"/>
                </a:cubicBezTo>
                <a:cubicBezTo>
                  <a:pt x="178004" y="17965"/>
                  <a:pt x="172765" y="16275"/>
                  <a:pt x="169529" y="16275"/>
                </a:cubicBezTo>
                <a:cubicBezTo>
                  <a:pt x="168915" y="16275"/>
                  <a:pt x="168373" y="16336"/>
                  <a:pt x="167931" y="16481"/>
                </a:cubicBezTo>
                <a:cubicBezTo>
                  <a:pt x="165955" y="17150"/>
                  <a:pt x="163904" y="17967"/>
                  <a:pt x="162299" y="19082"/>
                </a:cubicBezTo>
                <a:cubicBezTo>
                  <a:pt x="158212" y="21920"/>
                  <a:pt x="153873" y="22723"/>
                  <a:pt x="148731" y="22797"/>
                </a:cubicBezTo>
                <a:cubicBezTo>
                  <a:pt x="145209" y="22797"/>
                  <a:pt x="136530" y="27865"/>
                  <a:pt x="133558" y="28058"/>
                </a:cubicBezTo>
                <a:cubicBezTo>
                  <a:pt x="133466" y="28062"/>
                  <a:pt x="133372" y="28064"/>
                  <a:pt x="133276" y="28064"/>
                </a:cubicBezTo>
                <a:cubicBezTo>
                  <a:pt x="130455" y="28064"/>
                  <a:pt x="125740" y="26426"/>
                  <a:pt x="123095" y="26067"/>
                </a:cubicBezTo>
                <a:cubicBezTo>
                  <a:pt x="115174" y="25026"/>
                  <a:pt x="108056" y="23035"/>
                  <a:pt x="101116" y="19691"/>
                </a:cubicBezTo>
                <a:cubicBezTo>
                  <a:pt x="92080" y="15367"/>
                  <a:pt x="81306" y="11830"/>
                  <a:pt x="73251" y="6316"/>
                </a:cubicBezTo>
                <a:cubicBezTo>
                  <a:pt x="71141" y="4830"/>
                  <a:pt x="69357" y="2601"/>
                  <a:pt x="66564" y="2051"/>
                </a:cubicBezTo>
                <a:cubicBezTo>
                  <a:pt x="66240" y="1976"/>
                  <a:pt x="65916" y="1942"/>
                  <a:pt x="65593" y="1942"/>
                </a:cubicBezTo>
                <a:cubicBezTo>
                  <a:pt x="64068" y="1942"/>
                  <a:pt x="62579" y="2705"/>
                  <a:pt x="61303" y="3478"/>
                </a:cubicBezTo>
                <a:cubicBezTo>
                  <a:pt x="59698" y="4518"/>
                  <a:pt x="58137" y="5573"/>
                  <a:pt x="56101" y="5945"/>
                </a:cubicBezTo>
                <a:cubicBezTo>
                  <a:pt x="55602" y="6008"/>
                  <a:pt x="55102" y="6025"/>
                  <a:pt x="54602" y="6025"/>
                </a:cubicBezTo>
                <a:cubicBezTo>
                  <a:pt x="54047" y="6025"/>
                  <a:pt x="53491" y="6004"/>
                  <a:pt x="52936" y="6004"/>
                </a:cubicBezTo>
                <a:cubicBezTo>
                  <a:pt x="51955" y="6078"/>
                  <a:pt x="50900" y="6004"/>
                  <a:pt x="49964" y="6688"/>
                </a:cubicBezTo>
                <a:cubicBezTo>
                  <a:pt x="48359" y="8917"/>
                  <a:pt x="45386" y="8917"/>
                  <a:pt x="43276" y="9288"/>
                </a:cubicBezTo>
                <a:cubicBezTo>
                  <a:pt x="41240" y="9288"/>
                  <a:pt x="38758" y="10031"/>
                  <a:pt x="36529" y="10596"/>
                </a:cubicBezTo>
                <a:cubicBezTo>
                  <a:pt x="34300" y="11205"/>
                  <a:pt x="23838" y="14995"/>
                  <a:pt x="22352" y="15292"/>
                </a:cubicBezTo>
                <a:cubicBezTo>
                  <a:pt x="20241" y="15976"/>
                  <a:pt x="11577" y="17655"/>
                  <a:pt x="9408" y="17834"/>
                </a:cubicBezTo>
                <a:cubicBezTo>
                  <a:pt x="7178" y="18086"/>
                  <a:pt x="4949" y="18264"/>
                  <a:pt x="2720" y="18264"/>
                </a:cubicBezTo>
                <a:cubicBezTo>
                  <a:pt x="1056" y="18264"/>
                  <a:pt x="1" y="18205"/>
                  <a:pt x="1" y="18205"/>
                </a:cubicBezTo>
                <a:lnTo>
                  <a:pt x="1" y="49607"/>
                </a:lnTo>
                <a:lnTo>
                  <a:pt x="285587" y="49607"/>
                </a:lnTo>
                <a:lnTo>
                  <a:pt x="285587" y="0"/>
                </a:lnTo>
                <a:close/>
              </a:path>
            </a:pathLst>
          </a:custGeom>
          <a:gradFill>
            <a:gsLst>
              <a:gs pos="0">
                <a:srgbClr val="9393FF"/>
              </a:gs>
              <a:gs pos="100000">
                <a:srgbClr val="4846B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flipH="1">
            <a:off x="73" y="4625388"/>
            <a:ext cx="9153809" cy="1341473"/>
          </a:xfrm>
          <a:custGeom>
            <a:avLst/>
            <a:gdLst/>
            <a:ahLst/>
            <a:cxnLst/>
            <a:rect l="l" t="t" r="r" b="b"/>
            <a:pathLst>
              <a:path w="285588" h="35237" extrusionOk="0">
                <a:moveTo>
                  <a:pt x="1" y="1"/>
                </a:moveTo>
                <a:lnTo>
                  <a:pt x="1" y="35237"/>
                </a:lnTo>
                <a:lnTo>
                  <a:pt x="285587" y="35237"/>
                </a:lnTo>
                <a:lnTo>
                  <a:pt x="285587" y="8056"/>
                </a:lnTo>
                <a:cubicBezTo>
                  <a:pt x="285587" y="8056"/>
                  <a:pt x="285322" y="8046"/>
                  <a:pt x="284868" y="8046"/>
                </a:cubicBezTo>
                <a:cubicBezTo>
                  <a:pt x="283608" y="8046"/>
                  <a:pt x="280897" y="8119"/>
                  <a:pt x="278394" y="8665"/>
                </a:cubicBezTo>
                <a:cubicBezTo>
                  <a:pt x="274189" y="9661"/>
                  <a:pt x="267308" y="13064"/>
                  <a:pt x="266877" y="15040"/>
                </a:cubicBezTo>
                <a:cubicBezTo>
                  <a:pt x="266865" y="15077"/>
                  <a:pt x="266757" y="15093"/>
                  <a:pt x="266566" y="15093"/>
                </a:cubicBezTo>
                <a:cubicBezTo>
                  <a:pt x="264794" y="15093"/>
                  <a:pt x="255878" y="13645"/>
                  <a:pt x="250351" y="12692"/>
                </a:cubicBezTo>
                <a:cubicBezTo>
                  <a:pt x="250136" y="12654"/>
                  <a:pt x="249864" y="12637"/>
                  <a:pt x="249548" y="12637"/>
                </a:cubicBezTo>
                <a:cubicBezTo>
                  <a:pt x="247441" y="12637"/>
                  <a:pt x="243420" y="13385"/>
                  <a:pt x="241871" y="13385"/>
                </a:cubicBezTo>
                <a:cubicBezTo>
                  <a:pt x="241775" y="13385"/>
                  <a:pt x="241689" y="13382"/>
                  <a:pt x="241613" y="13376"/>
                </a:cubicBezTo>
                <a:cubicBezTo>
                  <a:pt x="241593" y="13375"/>
                  <a:pt x="241572" y="13375"/>
                  <a:pt x="241551" y="13375"/>
                </a:cubicBezTo>
                <a:cubicBezTo>
                  <a:pt x="240154" y="13375"/>
                  <a:pt x="237768" y="15115"/>
                  <a:pt x="236814" y="15115"/>
                </a:cubicBezTo>
                <a:cubicBezTo>
                  <a:pt x="236704" y="15115"/>
                  <a:pt x="236613" y="15092"/>
                  <a:pt x="236545" y="15040"/>
                </a:cubicBezTo>
                <a:cubicBezTo>
                  <a:pt x="235518" y="14347"/>
                  <a:pt x="228225" y="11802"/>
                  <a:pt x="224975" y="11802"/>
                </a:cubicBezTo>
                <a:cubicBezTo>
                  <a:pt x="224463" y="11802"/>
                  <a:pt x="224051" y="11865"/>
                  <a:pt x="223780" y="12009"/>
                </a:cubicBezTo>
                <a:cubicBezTo>
                  <a:pt x="223497" y="12145"/>
                  <a:pt x="223002" y="12181"/>
                  <a:pt x="222369" y="12181"/>
                </a:cubicBezTo>
                <a:cubicBezTo>
                  <a:pt x="221684" y="12181"/>
                  <a:pt x="220838" y="12139"/>
                  <a:pt x="219923" y="12139"/>
                </a:cubicBezTo>
                <a:cubicBezTo>
                  <a:pt x="217817" y="12139"/>
                  <a:pt x="215345" y="12359"/>
                  <a:pt x="213629" y="13807"/>
                </a:cubicBezTo>
                <a:cubicBezTo>
                  <a:pt x="212615" y="14668"/>
                  <a:pt x="211203" y="14956"/>
                  <a:pt x="209770" y="14956"/>
                </a:cubicBezTo>
                <a:cubicBezTo>
                  <a:pt x="207173" y="14956"/>
                  <a:pt x="204508" y="14008"/>
                  <a:pt x="204029" y="13807"/>
                </a:cubicBezTo>
                <a:cubicBezTo>
                  <a:pt x="202594" y="13362"/>
                  <a:pt x="201130" y="13114"/>
                  <a:pt x="199654" y="13114"/>
                </a:cubicBezTo>
                <a:cubicBezTo>
                  <a:pt x="197430" y="13114"/>
                  <a:pt x="195175" y="13677"/>
                  <a:pt x="192943" y="14981"/>
                </a:cubicBezTo>
                <a:cubicBezTo>
                  <a:pt x="191085" y="16036"/>
                  <a:pt x="189168" y="17032"/>
                  <a:pt x="187310" y="17403"/>
                </a:cubicBezTo>
                <a:cubicBezTo>
                  <a:pt x="186688" y="17591"/>
                  <a:pt x="185937" y="17686"/>
                  <a:pt x="185098" y="17686"/>
                </a:cubicBezTo>
                <a:cubicBezTo>
                  <a:pt x="184015" y="17686"/>
                  <a:pt x="182783" y="17528"/>
                  <a:pt x="181485" y="17210"/>
                </a:cubicBezTo>
                <a:cubicBezTo>
                  <a:pt x="179137" y="16898"/>
                  <a:pt x="176655" y="16348"/>
                  <a:pt x="174560" y="15917"/>
                </a:cubicBezTo>
                <a:cubicBezTo>
                  <a:pt x="174061" y="15944"/>
                  <a:pt x="173585" y="15962"/>
                  <a:pt x="173138" y="15962"/>
                </a:cubicBezTo>
                <a:cubicBezTo>
                  <a:pt x="171640" y="15962"/>
                  <a:pt x="170467" y="15761"/>
                  <a:pt x="169849" y="15040"/>
                </a:cubicBezTo>
                <a:cubicBezTo>
                  <a:pt x="169637" y="14927"/>
                  <a:pt x="169357" y="14878"/>
                  <a:pt x="169017" y="14878"/>
                </a:cubicBezTo>
                <a:cubicBezTo>
                  <a:pt x="168066" y="14878"/>
                  <a:pt x="166646" y="15259"/>
                  <a:pt x="164959" y="15664"/>
                </a:cubicBezTo>
                <a:cubicBezTo>
                  <a:pt x="158019" y="17403"/>
                  <a:pt x="151332" y="16972"/>
                  <a:pt x="144332" y="17715"/>
                </a:cubicBezTo>
                <a:cubicBezTo>
                  <a:pt x="142355" y="17894"/>
                  <a:pt x="140379" y="17953"/>
                  <a:pt x="138581" y="18206"/>
                </a:cubicBezTo>
                <a:cubicBezTo>
                  <a:pt x="138429" y="18201"/>
                  <a:pt x="138280" y="18198"/>
                  <a:pt x="138132" y="18198"/>
                </a:cubicBezTo>
                <a:cubicBezTo>
                  <a:pt x="136578" y="18198"/>
                  <a:pt x="135216" y="18458"/>
                  <a:pt x="134375" y="18458"/>
                </a:cubicBezTo>
                <a:cubicBezTo>
                  <a:pt x="130750" y="18458"/>
                  <a:pt x="121588" y="15040"/>
                  <a:pt x="117927" y="15040"/>
                </a:cubicBezTo>
                <a:cubicBezTo>
                  <a:pt x="117896" y="15040"/>
                  <a:pt x="117865" y="15040"/>
                  <a:pt x="117835" y="15040"/>
                </a:cubicBezTo>
                <a:cubicBezTo>
                  <a:pt x="114743" y="15040"/>
                  <a:pt x="111712" y="8174"/>
                  <a:pt x="109601" y="6629"/>
                </a:cubicBezTo>
                <a:cubicBezTo>
                  <a:pt x="107996" y="5381"/>
                  <a:pt x="104578" y="3033"/>
                  <a:pt x="102424" y="2661"/>
                </a:cubicBezTo>
                <a:cubicBezTo>
                  <a:pt x="101986" y="2593"/>
                  <a:pt x="101545" y="2575"/>
                  <a:pt x="101103" y="2575"/>
                </a:cubicBezTo>
                <a:cubicBezTo>
                  <a:pt x="100649" y="2575"/>
                  <a:pt x="100194" y="2594"/>
                  <a:pt x="99739" y="2594"/>
                </a:cubicBezTo>
                <a:cubicBezTo>
                  <a:pt x="98995" y="2594"/>
                  <a:pt x="98253" y="2545"/>
                  <a:pt x="97519" y="2289"/>
                </a:cubicBezTo>
                <a:cubicBezTo>
                  <a:pt x="97286" y="2215"/>
                  <a:pt x="97046" y="2183"/>
                  <a:pt x="96802" y="2183"/>
                </a:cubicBezTo>
                <a:cubicBezTo>
                  <a:pt x="96019" y="2183"/>
                  <a:pt x="95201" y="2514"/>
                  <a:pt x="94488" y="2854"/>
                </a:cubicBezTo>
                <a:cubicBezTo>
                  <a:pt x="89970" y="4831"/>
                  <a:pt x="84962" y="8056"/>
                  <a:pt x="79879" y="8665"/>
                </a:cubicBezTo>
                <a:cubicBezTo>
                  <a:pt x="78883" y="8799"/>
                  <a:pt x="77531" y="10032"/>
                  <a:pt x="76223" y="10835"/>
                </a:cubicBezTo>
                <a:cubicBezTo>
                  <a:pt x="74911" y="11847"/>
                  <a:pt x="73668" y="12518"/>
                  <a:pt x="72690" y="12518"/>
                </a:cubicBezTo>
                <a:cubicBezTo>
                  <a:pt x="72648" y="12518"/>
                  <a:pt x="72608" y="12516"/>
                  <a:pt x="72568" y="12514"/>
                </a:cubicBezTo>
                <a:cubicBezTo>
                  <a:pt x="72166" y="12291"/>
                  <a:pt x="71379" y="12228"/>
                  <a:pt x="70405" y="12228"/>
                </a:cubicBezTo>
                <a:cubicBezTo>
                  <a:pt x="69432" y="12228"/>
                  <a:pt x="68273" y="12291"/>
                  <a:pt x="67128" y="12321"/>
                </a:cubicBezTo>
                <a:cubicBezTo>
                  <a:pt x="66696" y="12275"/>
                  <a:pt x="66265" y="12256"/>
                  <a:pt x="65843" y="12256"/>
                </a:cubicBezTo>
                <a:cubicBezTo>
                  <a:pt x="63957" y="12256"/>
                  <a:pt x="62260" y="12633"/>
                  <a:pt x="61555" y="12633"/>
                </a:cubicBezTo>
                <a:cubicBezTo>
                  <a:pt x="61328" y="12655"/>
                  <a:pt x="61097" y="12666"/>
                  <a:pt x="60860" y="12666"/>
                </a:cubicBezTo>
                <a:cubicBezTo>
                  <a:pt x="59224" y="12666"/>
                  <a:pt x="57373" y="12143"/>
                  <a:pt x="55477" y="11325"/>
                </a:cubicBezTo>
                <a:cubicBezTo>
                  <a:pt x="53382" y="10344"/>
                  <a:pt x="51271" y="8799"/>
                  <a:pt x="49592" y="8234"/>
                </a:cubicBezTo>
                <a:cubicBezTo>
                  <a:pt x="48976" y="7928"/>
                  <a:pt x="47958" y="7806"/>
                  <a:pt x="46815" y="7806"/>
                </a:cubicBezTo>
                <a:cubicBezTo>
                  <a:pt x="44512" y="7806"/>
                  <a:pt x="41698" y="8302"/>
                  <a:pt x="40616" y="8799"/>
                </a:cubicBezTo>
                <a:cubicBezTo>
                  <a:pt x="40412" y="8873"/>
                  <a:pt x="40143" y="8907"/>
                  <a:pt x="39824" y="8907"/>
                </a:cubicBezTo>
                <a:cubicBezTo>
                  <a:pt x="37542" y="8907"/>
                  <a:pt x="32681" y="7167"/>
                  <a:pt x="30347" y="6124"/>
                </a:cubicBezTo>
                <a:cubicBezTo>
                  <a:pt x="29313" y="5657"/>
                  <a:pt x="27524" y="5552"/>
                  <a:pt x="25584" y="5552"/>
                </a:cubicBezTo>
                <a:cubicBezTo>
                  <a:pt x="24001" y="5552"/>
                  <a:pt x="22318" y="5622"/>
                  <a:pt x="20863" y="5622"/>
                </a:cubicBezTo>
                <a:cubicBezTo>
                  <a:pt x="19618" y="5622"/>
                  <a:pt x="18540" y="5570"/>
                  <a:pt x="17834" y="5381"/>
                </a:cubicBezTo>
                <a:cubicBezTo>
                  <a:pt x="15114" y="4638"/>
                  <a:pt x="6004" y="1"/>
                  <a:pt x="1" y="1"/>
                </a:cubicBezTo>
                <a:close/>
              </a:path>
            </a:pathLst>
          </a:custGeom>
          <a:gradFill>
            <a:gsLst>
              <a:gs pos="0">
                <a:srgbClr val="4846BB">
                  <a:alpha val="83529"/>
                </a:srgbClr>
              </a:gs>
              <a:gs pos="100000">
                <a:srgbClr val="281B66">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 name="Google Shape;114;p9"/>
          <p:cNvGrpSpPr/>
          <p:nvPr/>
        </p:nvGrpSpPr>
        <p:grpSpPr>
          <a:xfrm flipH="1">
            <a:off x="2933773" y="-50"/>
            <a:ext cx="6214307" cy="2673691"/>
            <a:chOff x="73" y="-50"/>
            <a:chExt cx="6214307" cy="2673691"/>
          </a:xfrm>
        </p:grpSpPr>
        <p:sp>
          <p:nvSpPr>
            <p:cNvPr id="115" name="Google Shape;115;p9"/>
            <p:cNvSpPr/>
            <p:nvPr/>
          </p:nvSpPr>
          <p:spPr>
            <a:xfrm>
              <a:off x="73" y="-50"/>
              <a:ext cx="6214307" cy="2673691"/>
            </a:xfrm>
            <a:custGeom>
              <a:avLst/>
              <a:gdLst/>
              <a:ahLst/>
              <a:cxnLst/>
              <a:rect l="l" t="t" r="r" b="b"/>
              <a:pathLst>
                <a:path w="193879" h="83416" extrusionOk="0">
                  <a:moveTo>
                    <a:pt x="1" y="0"/>
                  </a:moveTo>
                  <a:lnTo>
                    <a:pt x="1" y="32754"/>
                  </a:lnTo>
                  <a:cubicBezTo>
                    <a:pt x="2913" y="32382"/>
                    <a:pt x="5826" y="32204"/>
                    <a:pt x="8798" y="32204"/>
                  </a:cubicBezTo>
                  <a:cubicBezTo>
                    <a:pt x="13316" y="32204"/>
                    <a:pt x="17834" y="32635"/>
                    <a:pt x="22233" y="33319"/>
                  </a:cubicBezTo>
                  <a:cubicBezTo>
                    <a:pt x="33929" y="35295"/>
                    <a:pt x="44584" y="40066"/>
                    <a:pt x="54125" y="45891"/>
                  </a:cubicBezTo>
                  <a:cubicBezTo>
                    <a:pt x="64156" y="51954"/>
                    <a:pt x="73192" y="59013"/>
                    <a:pt x="83104" y="65136"/>
                  </a:cubicBezTo>
                  <a:cubicBezTo>
                    <a:pt x="93745" y="71764"/>
                    <a:pt x="105574" y="77218"/>
                    <a:pt x="118399" y="80443"/>
                  </a:cubicBezTo>
                  <a:cubicBezTo>
                    <a:pt x="126320" y="82360"/>
                    <a:pt x="134553" y="83415"/>
                    <a:pt x="142786" y="83415"/>
                  </a:cubicBezTo>
                  <a:cubicBezTo>
                    <a:pt x="147616" y="83415"/>
                    <a:pt x="152446" y="83044"/>
                    <a:pt x="157217" y="82301"/>
                  </a:cubicBezTo>
                  <a:cubicBezTo>
                    <a:pt x="170532" y="80191"/>
                    <a:pt x="182481" y="75167"/>
                    <a:pt x="193448" y="68792"/>
                  </a:cubicBezTo>
                  <a:cubicBezTo>
                    <a:pt x="193567" y="68673"/>
                    <a:pt x="193686" y="68614"/>
                    <a:pt x="193879" y="68480"/>
                  </a:cubicBezTo>
                  <a:cubicBezTo>
                    <a:pt x="191962" y="68242"/>
                    <a:pt x="189971" y="67990"/>
                    <a:pt x="188053" y="67677"/>
                  </a:cubicBezTo>
                  <a:cubicBezTo>
                    <a:pt x="184710" y="69669"/>
                    <a:pt x="180875" y="70843"/>
                    <a:pt x="176729" y="70843"/>
                  </a:cubicBezTo>
                  <a:cubicBezTo>
                    <a:pt x="169046" y="70843"/>
                    <a:pt x="162299" y="66934"/>
                    <a:pt x="158272" y="60990"/>
                  </a:cubicBezTo>
                  <a:cubicBezTo>
                    <a:pt x="157469" y="60752"/>
                    <a:pt x="156667" y="60440"/>
                    <a:pt x="155790" y="60187"/>
                  </a:cubicBezTo>
                  <a:cubicBezTo>
                    <a:pt x="146561" y="57037"/>
                    <a:pt x="137778" y="53128"/>
                    <a:pt x="130154" y="47749"/>
                  </a:cubicBezTo>
                  <a:cubicBezTo>
                    <a:pt x="123155" y="42726"/>
                    <a:pt x="117463" y="36722"/>
                    <a:pt x="112381" y="30406"/>
                  </a:cubicBezTo>
                  <a:cubicBezTo>
                    <a:pt x="106882" y="23599"/>
                    <a:pt x="102230" y="16407"/>
                    <a:pt x="95736" y="10150"/>
                  </a:cubicBezTo>
                  <a:cubicBezTo>
                    <a:pt x="92080" y="6569"/>
                    <a:pt x="88112" y="3225"/>
                    <a:pt x="83966" y="0"/>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a:off x="5073054" y="1954800"/>
              <a:ext cx="954620" cy="315845"/>
            </a:xfrm>
            <a:custGeom>
              <a:avLst/>
              <a:gdLst/>
              <a:ahLst/>
              <a:cxnLst/>
              <a:rect l="l" t="t" r="r" b="b"/>
              <a:pathLst>
                <a:path w="29783" h="9854" extrusionOk="0">
                  <a:moveTo>
                    <a:pt x="1" y="1"/>
                  </a:moveTo>
                  <a:lnTo>
                    <a:pt x="1" y="1"/>
                  </a:lnTo>
                  <a:cubicBezTo>
                    <a:pt x="4028" y="5945"/>
                    <a:pt x="10775" y="9854"/>
                    <a:pt x="18458" y="9854"/>
                  </a:cubicBezTo>
                  <a:cubicBezTo>
                    <a:pt x="22604" y="9854"/>
                    <a:pt x="26439" y="8680"/>
                    <a:pt x="29782" y="6688"/>
                  </a:cubicBezTo>
                  <a:cubicBezTo>
                    <a:pt x="19632" y="5202"/>
                    <a:pt x="9601" y="3033"/>
                    <a:pt x="1" y="1"/>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5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333"/>
        <p:cNvGrpSpPr/>
        <p:nvPr/>
      </p:nvGrpSpPr>
      <p:grpSpPr>
        <a:xfrm>
          <a:off x="0" y="0"/>
          <a:ext cx="0" cy="0"/>
          <a:chOff x="0" y="0"/>
          <a:chExt cx="0" cy="0"/>
        </a:xfrm>
      </p:grpSpPr>
      <p:sp>
        <p:nvSpPr>
          <p:cNvPr id="334" name="Google Shape;334;p25"/>
          <p:cNvSpPr/>
          <p:nvPr/>
        </p:nvSpPr>
        <p:spPr>
          <a:xfrm flipH="1">
            <a:off x="1142803" y="3518825"/>
            <a:ext cx="12073947" cy="4036157"/>
          </a:xfrm>
          <a:custGeom>
            <a:avLst/>
            <a:gdLst/>
            <a:ahLst/>
            <a:cxnLst/>
            <a:rect l="l" t="t" r="r" b="b"/>
            <a:pathLst>
              <a:path w="285588" h="148867" extrusionOk="0">
                <a:moveTo>
                  <a:pt x="233938" y="0"/>
                </a:moveTo>
                <a:cubicBezTo>
                  <a:pt x="233896" y="0"/>
                  <a:pt x="233853" y="1"/>
                  <a:pt x="233811" y="3"/>
                </a:cubicBezTo>
                <a:cubicBezTo>
                  <a:pt x="231522" y="196"/>
                  <a:pt x="230779" y="2663"/>
                  <a:pt x="229115" y="3971"/>
                </a:cubicBezTo>
                <a:cubicBezTo>
                  <a:pt x="226380" y="6200"/>
                  <a:pt x="221491" y="4952"/>
                  <a:pt x="218266" y="6690"/>
                </a:cubicBezTo>
                <a:cubicBezTo>
                  <a:pt x="215799" y="7924"/>
                  <a:pt x="214997" y="10465"/>
                  <a:pt x="213689" y="12516"/>
                </a:cubicBezTo>
                <a:cubicBezTo>
                  <a:pt x="209483" y="18951"/>
                  <a:pt x="204401" y="24955"/>
                  <a:pt x="199021" y="30721"/>
                </a:cubicBezTo>
                <a:cubicBezTo>
                  <a:pt x="193507" y="36665"/>
                  <a:pt x="187504" y="42104"/>
                  <a:pt x="181990" y="48049"/>
                </a:cubicBezTo>
                <a:cubicBezTo>
                  <a:pt x="181619" y="48495"/>
                  <a:pt x="181188" y="48926"/>
                  <a:pt x="180623" y="49297"/>
                </a:cubicBezTo>
                <a:cubicBezTo>
                  <a:pt x="178825" y="50352"/>
                  <a:pt x="176967" y="50352"/>
                  <a:pt x="175243" y="51705"/>
                </a:cubicBezTo>
                <a:cubicBezTo>
                  <a:pt x="173564" y="53131"/>
                  <a:pt x="172642" y="55048"/>
                  <a:pt x="171156" y="56594"/>
                </a:cubicBezTo>
                <a:cubicBezTo>
                  <a:pt x="168422" y="59388"/>
                  <a:pt x="164469" y="61127"/>
                  <a:pt x="161868" y="64024"/>
                </a:cubicBezTo>
                <a:cubicBezTo>
                  <a:pt x="161303" y="64708"/>
                  <a:pt x="160754" y="65451"/>
                  <a:pt x="160070" y="66016"/>
                </a:cubicBezTo>
                <a:cubicBezTo>
                  <a:pt x="159134" y="66759"/>
                  <a:pt x="157900" y="67190"/>
                  <a:pt x="156667" y="67680"/>
                </a:cubicBezTo>
                <a:cubicBezTo>
                  <a:pt x="141122" y="73625"/>
                  <a:pt x="129174" y="85276"/>
                  <a:pt x="113198" y="90908"/>
                </a:cubicBezTo>
                <a:cubicBezTo>
                  <a:pt x="112143" y="91280"/>
                  <a:pt x="110716" y="91651"/>
                  <a:pt x="109661" y="91889"/>
                </a:cubicBezTo>
                <a:cubicBezTo>
                  <a:pt x="99318" y="94624"/>
                  <a:pt x="88172" y="94311"/>
                  <a:pt x="77457" y="94371"/>
                </a:cubicBezTo>
                <a:cubicBezTo>
                  <a:pt x="67307" y="94430"/>
                  <a:pt x="57216" y="94936"/>
                  <a:pt x="47066" y="95114"/>
                </a:cubicBezTo>
                <a:cubicBezTo>
                  <a:pt x="31893" y="95426"/>
                  <a:pt x="16660" y="95604"/>
                  <a:pt x="1487" y="95679"/>
                </a:cubicBezTo>
                <a:cubicBezTo>
                  <a:pt x="1427" y="95679"/>
                  <a:pt x="1" y="95738"/>
                  <a:pt x="1" y="95738"/>
                </a:cubicBezTo>
                <a:lnTo>
                  <a:pt x="1" y="148867"/>
                </a:lnTo>
                <a:lnTo>
                  <a:pt x="285587" y="148867"/>
                </a:lnTo>
                <a:lnTo>
                  <a:pt x="285587" y="41361"/>
                </a:lnTo>
                <a:cubicBezTo>
                  <a:pt x="285587" y="41361"/>
                  <a:pt x="284398" y="41302"/>
                  <a:pt x="283046" y="41183"/>
                </a:cubicBezTo>
                <a:cubicBezTo>
                  <a:pt x="271469" y="39949"/>
                  <a:pt x="264707" y="30349"/>
                  <a:pt x="258584" y="23156"/>
                </a:cubicBezTo>
                <a:cubicBezTo>
                  <a:pt x="256786" y="21120"/>
                  <a:pt x="255419" y="18460"/>
                  <a:pt x="253383" y="16662"/>
                </a:cubicBezTo>
                <a:cubicBezTo>
                  <a:pt x="251466" y="14923"/>
                  <a:pt x="249475" y="14061"/>
                  <a:pt x="247929" y="11892"/>
                </a:cubicBezTo>
                <a:cubicBezTo>
                  <a:pt x="245269" y="8176"/>
                  <a:pt x="240929" y="5085"/>
                  <a:pt x="237526" y="1860"/>
                </a:cubicBezTo>
                <a:cubicBezTo>
                  <a:pt x="236573" y="965"/>
                  <a:pt x="235368" y="0"/>
                  <a:pt x="233938" y="0"/>
                </a:cubicBezTo>
                <a:close/>
              </a:path>
            </a:pathLst>
          </a:custGeom>
          <a:gradFill>
            <a:gsLst>
              <a:gs pos="0">
                <a:srgbClr val="F5C8ED"/>
              </a:gs>
              <a:gs pos="100000">
                <a:srgbClr val="9393F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9450" y="3805350"/>
            <a:ext cx="9153095" cy="1590028"/>
          </a:xfrm>
          <a:custGeom>
            <a:avLst/>
            <a:gdLst/>
            <a:ahLst/>
            <a:cxnLst/>
            <a:rect l="l" t="t" r="r" b="b"/>
            <a:pathLst>
              <a:path w="285588" h="49607" extrusionOk="0">
                <a:moveTo>
                  <a:pt x="285587" y="0"/>
                </a:moveTo>
                <a:cubicBezTo>
                  <a:pt x="285587" y="0"/>
                  <a:pt x="267813" y="1858"/>
                  <a:pt x="263964" y="5142"/>
                </a:cubicBezTo>
                <a:cubicBezTo>
                  <a:pt x="253561" y="7119"/>
                  <a:pt x="249044" y="9794"/>
                  <a:pt x="246874" y="10462"/>
                </a:cubicBezTo>
                <a:cubicBezTo>
                  <a:pt x="245376" y="11012"/>
                  <a:pt x="241696" y="11219"/>
                  <a:pt x="239372" y="11219"/>
                </a:cubicBezTo>
                <a:cubicBezTo>
                  <a:pt x="238237" y="11219"/>
                  <a:pt x="237426" y="11169"/>
                  <a:pt x="237348" y="11087"/>
                </a:cubicBezTo>
                <a:cubicBezTo>
                  <a:pt x="236957" y="10780"/>
                  <a:pt x="235752" y="10664"/>
                  <a:pt x="234161" y="10664"/>
                </a:cubicBezTo>
                <a:cubicBezTo>
                  <a:pt x="230969" y="10664"/>
                  <a:pt x="226225" y="11131"/>
                  <a:pt x="223408" y="11458"/>
                </a:cubicBezTo>
                <a:cubicBezTo>
                  <a:pt x="223036" y="11504"/>
                  <a:pt x="222639" y="11524"/>
                  <a:pt x="222222" y="11524"/>
                </a:cubicBezTo>
                <a:cubicBezTo>
                  <a:pt x="220198" y="11524"/>
                  <a:pt x="217706" y="11071"/>
                  <a:pt x="215343" y="11071"/>
                </a:cubicBezTo>
                <a:cubicBezTo>
                  <a:pt x="213664" y="11071"/>
                  <a:pt x="212050" y="11300"/>
                  <a:pt x="210717" y="12082"/>
                </a:cubicBezTo>
                <a:cubicBezTo>
                  <a:pt x="208375" y="13398"/>
                  <a:pt x="206258" y="16667"/>
                  <a:pt x="203122" y="16667"/>
                </a:cubicBezTo>
                <a:cubicBezTo>
                  <a:pt x="203034" y="16667"/>
                  <a:pt x="202945" y="16665"/>
                  <a:pt x="202855" y="16659"/>
                </a:cubicBezTo>
                <a:cubicBezTo>
                  <a:pt x="202775" y="16653"/>
                  <a:pt x="202693" y="16650"/>
                  <a:pt x="202609" y="16650"/>
                </a:cubicBezTo>
                <a:cubicBezTo>
                  <a:pt x="200582" y="16650"/>
                  <a:pt x="197184" y="18451"/>
                  <a:pt x="195016" y="18451"/>
                </a:cubicBezTo>
                <a:cubicBezTo>
                  <a:pt x="194808" y="18451"/>
                  <a:pt x="194612" y="18435"/>
                  <a:pt x="194429" y="18398"/>
                </a:cubicBezTo>
                <a:cubicBezTo>
                  <a:pt x="190543" y="17577"/>
                  <a:pt x="189349" y="17125"/>
                  <a:pt x="187686" y="17125"/>
                </a:cubicBezTo>
                <a:cubicBezTo>
                  <a:pt x="186462" y="17125"/>
                  <a:pt x="184984" y="17370"/>
                  <a:pt x="181990" y="17893"/>
                </a:cubicBezTo>
                <a:cubicBezTo>
                  <a:pt x="181706" y="17943"/>
                  <a:pt x="181387" y="17965"/>
                  <a:pt x="181038" y="17965"/>
                </a:cubicBezTo>
                <a:cubicBezTo>
                  <a:pt x="178004" y="17965"/>
                  <a:pt x="172765" y="16275"/>
                  <a:pt x="169529" y="16275"/>
                </a:cubicBezTo>
                <a:cubicBezTo>
                  <a:pt x="168915" y="16275"/>
                  <a:pt x="168373" y="16336"/>
                  <a:pt x="167931" y="16481"/>
                </a:cubicBezTo>
                <a:cubicBezTo>
                  <a:pt x="165955" y="17150"/>
                  <a:pt x="163904" y="17967"/>
                  <a:pt x="162299" y="19082"/>
                </a:cubicBezTo>
                <a:cubicBezTo>
                  <a:pt x="158212" y="21920"/>
                  <a:pt x="153873" y="22723"/>
                  <a:pt x="148731" y="22797"/>
                </a:cubicBezTo>
                <a:cubicBezTo>
                  <a:pt x="145209" y="22797"/>
                  <a:pt x="136530" y="27865"/>
                  <a:pt x="133558" y="28058"/>
                </a:cubicBezTo>
                <a:cubicBezTo>
                  <a:pt x="133466" y="28062"/>
                  <a:pt x="133372" y="28064"/>
                  <a:pt x="133276" y="28064"/>
                </a:cubicBezTo>
                <a:cubicBezTo>
                  <a:pt x="130455" y="28064"/>
                  <a:pt x="125740" y="26426"/>
                  <a:pt x="123095" y="26067"/>
                </a:cubicBezTo>
                <a:cubicBezTo>
                  <a:pt x="115174" y="25026"/>
                  <a:pt x="108056" y="23035"/>
                  <a:pt x="101116" y="19691"/>
                </a:cubicBezTo>
                <a:cubicBezTo>
                  <a:pt x="92080" y="15367"/>
                  <a:pt x="81306" y="11830"/>
                  <a:pt x="73251" y="6316"/>
                </a:cubicBezTo>
                <a:cubicBezTo>
                  <a:pt x="71141" y="4830"/>
                  <a:pt x="69357" y="2601"/>
                  <a:pt x="66564" y="2051"/>
                </a:cubicBezTo>
                <a:cubicBezTo>
                  <a:pt x="66240" y="1976"/>
                  <a:pt x="65916" y="1942"/>
                  <a:pt x="65593" y="1942"/>
                </a:cubicBezTo>
                <a:cubicBezTo>
                  <a:pt x="64068" y="1942"/>
                  <a:pt x="62579" y="2705"/>
                  <a:pt x="61303" y="3478"/>
                </a:cubicBezTo>
                <a:cubicBezTo>
                  <a:pt x="59698" y="4518"/>
                  <a:pt x="58137" y="5573"/>
                  <a:pt x="56101" y="5945"/>
                </a:cubicBezTo>
                <a:cubicBezTo>
                  <a:pt x="55602" y="6008"/>
                  <a:pt x="55102" y="6025"/>
                  <a:pt x="54602" y="6025"/>
                </a:cubicBezTo>
                <a:cubicBezTo>
                  <a:pt x="54047" y="6025"/>
                  <a:pt x="53491" y="6004"/>
                  <a:pt x="52936" y="6004"/>
                </a:cubicBezTo>
                <a:cubicBezTo>
                  <a:pt x="51955" y="6078"/>
                  <a:pt x="50900" y="6004"/>
                  <a:pt x="49964" y="6688"/>
                </a:cubicBezTo>
                <a:cubicBezTo>
                  <a:pt x="48359" y="8917"/>
                  <a:pt x="45386" y="8917"/>
                  <a:pt x="43276" y="9288"/>
                </a:cubicBezTo>
                <a:cubicBezTo>
                  <a:pt x="41240" y="9288"/>
                  <a:pt x="38758" y="10031"/>
                  <a:pt x="36529" y="10596"/>
                </a:cubicBezTo>
                <a:cubicBezTo>
                  <a:pt x="34300" y="11205"/>
                  <a:pt x="23838" y="14995"/>
                  <a:pt x="22352" y="15292"/>
                </a:cubicBezTo>
                <a:cubicBezTo>
                  <a:pt x="20241" y="15976"/>
                  <a:pt x="11577" y="17655"/>
                  <a:pt x="9408" y="17834"/>
                </a:cubicBezTo>
                <a:cubicBezTo>
                  <a:pt x="7178" y="18086"/>
                  <a:pt x="4949" y="18264"/>
                  <a:pt x="2720" y="18264"/>
                </a:cubicBezTo>
                <a:cubicBezTo>
                  <a:pt x="1056" y="18264"/>
                  <a:pt x="1" y="18205"/>
                  <a:pt x="1" y="18205"/>
                </a:cubicBezTo>
                <a:lnTo>
                  <a:pt x="1" y="49607"/>
                </a:lnTo>
                <a:lnTo>
                  <a:pt x="285587" y="49607"/>
                </a:lnTo>
                <a:lnTo>
                  <a:pt x="285587" y="0"/>
                </a:lnTo>
                <a:close/>
              </a:path>
            </a:pathLst>
          </a:custGeom>
          <a:gradFill>
            <a:gsLst>
              <a:gs pos="0">
                <a:srgbClr val="9393FF"/>
              </a:gs>
              <a:gs pos="100000">
                <a:srgbClr val="4846B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9448" y="4091992"/>
            <a:ext cx="9153095" cy="1341473"/>
          </a:xfrm>
          <a:custGeom>
            <a:avLst/>
            <a:gdLst/>
            <a:ahLst/>
            <a:cxnLst/>
            <a:rect l="l" t="t" r="r" b="b"/>
            <a:pathLst>
              <a:path w="285588" h="35237" extrusionOk="0">
                <a:moveTo>
                  <a:pt x="1" y="1"/>
                </a:moveTo>
                <a:lnTo>
                  <a:pt x="1" y="35237"/>
                </a:lnTo>
                <a:lnTo>
                  <a:pt x="285587" y="35237"/>
                </a:lnTo>
                <a:lnTo>
                  <a:pt x="285587" y="8056"/>
                </a:lnTo>
                <a:cubicBezTo>
                  <a:pt x="285587" y="8056"/>
                  <a:pt x="285322" y="8046"/>
                  <a:pt x="284868" y="8046"/>
                </a:cubicBezTo>
                <a:cubicBezTo>
                  <a:pt x="283608" y="8046"/>
                  <a:pt x="280897" y="8119"/>
                  <a:pt x="278394" y="8665"/>
                </a:cubicBezTo>
                <a:cubicBezTo>
                  <a:pt x="274189" y="9661"/>
                  <a:pt x="267308" y="13064"/>
                  <a:pt x="266877" y="15040"/>
                </a:cubicBezTo>
                <a:cubicBezTo>
                  <a:pt x="266865" y="15077"/>
                  <a:pt x="266757" y="15093"/>
                  <a:pt x="266566" y="15093"/>
                </a:cubicBezTo>
                <a:cubicBezTo>
                  <a:pt x="264794" y="15093"/>
                  <a:pt x="255878" y="13645"/>
                  <a:pt x="250351" y="12692"/>
                </a:cubicBezTo>
                <a:cubicBezTo>
                  <a:pt x="250136" y="12654"/>
                  <a:pt x="249864" y="12637"/>
                  <a:pt x="249548" y="12637"/>
                </a:cubicBezTo>
                <a:cubicBezTo>
                  <a:pt x="247441" y="12637"/>
                  <a:pt x="243420" y="13385"/>
                  <a:pt x="241871" y="13385"/>
                </a:cubicBezTo>
                <a:cubicBezTo>
                  <a:pt x="241775" y="13385"/>
                  <a:pt x="241689" y="13382"/>
                  <a:pt x="241613" y="13376"/>
                </a:cubicBezTo>
                <a:cubicBezTo>
                  <a:pt x="241593" y="13375"/>
                  <a:pt x="241572" y="13375"/>
                  <a:pt x="241551" y="13375"/>
                </a:cubicBezTo>
                <a:cubicBezTo>
                  <a:pt x="240154" y="13375"/>
                  <a:pt x="237768" y="15115"/>
                  <a:pt x="236814" y="15115"/>
                </a:cubicBezTo>
                <a:cubicBezTo>
                  <a:pt x="236704" y="15115"/>
                  <a:pt x="236613" y="15092"/>
                  <a:pt x="236545" y="15040"/>
                </a:cubicBezTo>
                <a:cubicBezTo>
                  <a:pt x="235518" y="14347"/>
                  <a:pt x="228225" y="11802"/>
                  <a:pt x="224975" y="11802"/>
                </a:cubicBezTo>
                <a:cubicBezTo>
                  <a:pt x="224463" y="11802"/>
                  <a:pt x="224051" y="11865"/>
                  <a:pt x="223780" y="12009"/>
                </a:cubicBezTo>
                <a:cubicBezTo>
                  <a:pt x="223497" y="12145"/>
                  <a:pt x="223002" y="12181"/>
                  <a:pt x="222369" y="12181"/>
                </a:cubicBezTo>
                <a:cubicBezTo>
                  <a:pt x="221684" y="12181"/>
                  <a:pt x="220838" y="12139"/>
                  <a:pt x="219923" y="12139"/>
                </a:cubicBezTo>
                <a:cubicBezTo>
                  <a:pt x="217817" y="12139"/>
                  <a:pt x="215345" y="12359"/>
                  <a:pt x="213629" y="13807"/>
                </a:cubicBezTo>
                <a:cubicBezTo>
                  <a:pt x="212615" y="14668"/>
                  <a:pt x="211203" y="14956"/>
                  <a:pt x="209770" y="14956"/>
                </a:cubicBezTo>
                <a:cubicBezTo>
                  <a:pt x="207173" y="14956"/>
                  <a:pt x="204508" y="14008"/>
                  <a:pt x="204029" y="13807"/>
                </a:cubicBezTo>
                <a:cubicBezTo>
                  <a:pt x="202594" y="13362"/>
                  <a:pt x="201130" y="13114"/>
                  <a:pt x="199654" y="13114"/>
                </a:cubicBezTo>
                <a:cubicBezTo>
                  <a:pt x="197430" y="13114"/>
                  <a:pt x="195175" y="13677"/>
                  <a:pt x="192943" y="14981"/>
                </a:cubicBezTo>
                <a:cubicBezTo>
                  <a:pt x="191085" y="16036"/>
                  <a:pt x="189168" y="17032"/>
                  <a:pt x="187310" y="17403"/>
                </a:cubicBezTo>
                <a:cubicBezTo>
                  <a:pt x="186688" y="17591"/>
                  <a:pt x="185937" y="17686"/>
                  <a:pt x="185098" y="17686"/>
                </a:cubicBezTo>
                <a:cubicBezTo>
                  <a:pt x="184015" y="17686"/>
                  <a:pt x="182783" y="17528"/>
                  <a:pt x="181485" y="17210"/>
                </a:cubicBezTo>
                <a:cubicBezTo>
                  <a:pt x="179137" y="16898"/>
                  <a:pt x="176655" y="16348"/>
                  <a:pt x="174560" y="15917"/>
                </a:cubicBezTo>
                <a:cubicBezTo>
                  <a:pt x="174061" y="15944"/>
                  <a:pt x="173585" y="15962"/>
                  <a:pt x="173138" y="15962"/>
                </a:cubicBezTo>
                <a:cubicBezTo>
                  <a:pt x="171640" y="15962"/>
                  <a:pt x="170467" y="15761"/>
                  <a:pt x="169849" y="15040"/>
                </a:cubicBezTo>
                <a:cubicBezTo>
                  <a:pt x="169637" y="14927"/>
                  <a:pt x="169357" y="14878"/>
                  <a:pt x="169017" y="14878"/>
                </a:cubicBezTo>
                <a:cubicBezTo>
                  <a:pt x="168066" y="14878"/>
                  <a:pt x="166646" y="15259"/>
                  <a:pt x="164959" y="15664"/>
                </a:cubicBezTo>
                <a:cubicBezTo>
                  <a:pt x="158019" y="17403"/>
                  <a:pt x="151332" y="16972"/>
                  <a:pt x="144332" y="17715"/>
                </a:cubicBezTo>
                <a:cubicBezTo>
                  <a:pt x="142355" y="17894"/>
                  <a:pt x="140379" y="17953"/>
                  <a:pt x="138581" y="18206"/>
                </a:cubicBezTo>
                <a:cubicBezTo>
                  <a:pt x="138429" y="18201"/>
                  <a:pt x="138280" y="18198"/>
                  <a:pt x="138132" y="18198"/>
                </a:cubicBezTo>
                <a:cubicBezTo>
                  <a:pt x="136578" y="18198"/>
                  <a:pt x="135216" y="18458"/>
                  <a:pt x="134375" y="18458"/>
                </a:cubicBezTo>
                <a:cubicBezTo>
                  <a:pt x="130750" y="18458"/>
                  <a:pt x="121588" y="15040"/>
                  <a:pt x="117927" y="15040"/>
                </a:cubicBezTo>
                <a:cubicBezTo>
                  <a:pt x="117896" y="15040"/>
                  <a:pt x="117865" y="15040"/>
                  <a:pt x="117835" y="15040"/>
                </a:cubicBezTo>
                <a:cubicBezTo>
                  <a:pt x="114743" y="15040"/>
                  <a:pt x="111712" y="8174"/>
                  <a:pt x="109601" y="6629"/>
                </a:cubicBezTo>
                <a:cubicBezTo>
                  <a:pt x="107996" y="5381"/>
                  <a:pt x="104578" y="3033"/>
                  <a:pt x="102424" y="2661"/>
                </a:cubicBezTo>
                <a:cubicBezTo>
                  <a:pt x="101986" y="2593"/>
                  <a:pt x="101545" y="2575"/>
                  <a:pt x="101103" y="2575"/>
                </a:cubicBezTo>
                <a:cubicBezTo>
                  <a:pt x="100649" y="2575"/>
                  <a:pt x="100194" y="2594"/>
                  <a:pt x="99739" y="2594"/>
                </a:cubicBezTo>
                <a:cubicBezTo>
                  <a:pt x="98995" y="2594"/>
                  <a:pt x="98253" y="2545"/>
                  <a:pt x="97519" y="2289"/>
                </a:cubicBezTo>
                <a:cubicBezTo>
                  <a:pt x="97286" y="2215"/>
                  <a:pt x="97046" y="2183"/>
                  <a:pt x="96802" y="2183"/>
                </a:cubicBezTo>
                <a:cubicBezTo>
                  <a:pt x="96019" y="2183"/>
                  <a:pt x="95201" y="2514"/>
                  <a:pt x="94488" y="2854"/>
                </a:cubicBezTo>
                <a:cubicBezTo>
                  <a:pt x="89970" y="4831"/>
                  <a:pt x="84962" y="8056"/>
                  <a:pt x="79879" y="8665"/>
                </a:cubicBezTo>
                <a:cubicBezTo>
                  <a:pt x="78883" y="8799"/>
                  <a:pt x="77531" y="10032"/>
                  <a:pt x="76223" y="10835"/>
                </a:cubicBezTo>
                <a:cubicBezTo>
                  <a:pt x="74911" y="11847"/>
                  <a:pt x="73668" y="12518"/>
                  <a:pt x="72690" y="12518"/>
                </a:cubicBezTo>
                <a:cubicBezTo>
                  <a:pt x="72648" y="12518"/>
                  <a:pt x="72608" y="12516"/>
                  <a:pt x="72568" y="12514"/>
                </a:cubicBezTo>
                <a:cubicBezTo>
                  <a:pt x="72166" y="12291"/>
                  <a:pt x="71379" y="12228"/>
                  <a:pt x="70405" y="12228"/>
                </a:cubicBezTo>
                <a:cubicBezTo>
                  <a:pt x="69432" y="12228"/>
                  <a:pt x="68273" y="12291"/>
                  <a:pt x="67128" y="12321"/>
                </a:cubicBezTo>
                <a:cubicBezTo>
                  <a:pt x="66696" y="12275"/>
                  <a:pt x="66265" y="12256"/>
                  <a:pt x="65843" y="12256"/>
                </a:cubicBezTo>
                <a:cubicBezTo>
                  <a:pt x="63957" y="12256"/>
                  <a:pt x="62260" y="12633"/>
                  <a:pt x="61555" y="12633"/>
                </a:cubicBezTo>
                <a:cubicBezTo>
                  <a:pt x="61328" y="12655"/>
                  <a:pt x="61097" y="12666"/>
                  <a:pt x="60860" y="12666"/>
                </a:cubicBezTo>
                <a:cubicBezTo>
                  <a:pt x="59224" y="12666"/>
                  <a:pt x="57373" y="12143"/>
                  <a:pt x="55477" y="11325"/>
                </a:cubicBezTo>
                <a:cubicBezTo>
                  <a:pt x="53382" y="10344"/>
                  <a:pt x="51271" y="8799"/>
                  <a:pt x="49592" y="8234"/>
                </a:cubicBezTo>
                <a:cubicBezTo>
                  <a:pt x="48976" y="7928"/>
                  <a:pt x="47958" y="7806"/>
                  <a:pt x="46815" y="7806"/>
                </a:cubicBezTo>
                <a:cubicBezTo>
                  <a:pt x="44512" y="7806"/>
                  <a:pt x="41698" y="8302"/>
                  <a:pt x="40616" y="8799"/>
                </a:cubicBezTo>
                <a:cubicBezTo>
                  <a:pt x="40412" y="8873"/>
                  <a:pt x="40143" y="8907"/>
                  <a:pt x="39824" y="8907"/>
                </a:cubicBezTo>
                <a:cubicBezTo>
                  <a:pt x="37542" y="8907"/>
                  <a:pt x="32681" y="7167"/>
                  <a:pt x="30347" y="6124"/>
                </a:cubicBezTo>
                <a:cubicBezTo>
                  <a:pt x="29313" y="5657"/>
                  <a:pt x="27524" y="5552"/>
                  <a:pt x="25584" y="5552"/>
                </a:cubicBezTo>
                <a:cubicBezTo>
                  <a:pt x="24001" y="5552"/>
                  <a:pt x="22318" y="5622"/>
                  <a:pt x="20863" y="5622"/>
                </a:cubicBezTo>
                <a:cubicBezTo>
                  <a:pt x="19618" y="5622"/>
                  <a:pt x="18540" y="5570"/>
                  <a:pt x="17834" y="5381"/>
                </a:cubicBezTo>
                <a:cubicBezTo>
                  <a:pt x="15114" y="4638"/>
                  <a:pt x="6004" y="1"/>
                  <a:pt x="1" y="1"/>
                </a:cubicBezTo>
                <a:close/>
              </a:path>
            </a:pathLst>
          </a:custGeom>
          <a:gradFill>
            <a:gsLst>
              <a:gs pos="0">
                <a:srgbClr val="4846BB">
                  <a:alpha val="83921"/>
                </a:srgbClr>
              </a:gs>
              <a:gs pos="100000">
                <a:srgbClr val="281B66">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CUSTOM_12">
    <p:spTree>
      <p:nvGrpSpPr>
        <p:cNvPr id="1" name="Shape 337"/>
        <p:cNvGrpSpPr/>
        <p:nvPr/>
      </p:nvGrpSpPr>
      <p:grpSpPr>
        <a:xfrm>
          <a:off x="0" y="0"/>
          <a:ext cx="0" cy="0"/>
          <a:chOff x="0" y="0"/>
          <a:chExt cx="0" cy="0"/>
        </a:xfrm>
      </p:grpSpPr>
      <p:sp>
        <p:nvSpPr>
          <p:cNvPr id="338" name="Google Shape;338;p26"/>
          <p:cNvSpPr/>
          <p:nvPr/>
        </p:nvSpPr>
        <p:spPr>
          <a:xfrm>
            <a:off x="-1819472" y="3480725"/>
            <a:ext cx="12073947" cy="4036157"/>
          </a:xfrm>
          <a:custGeom>
            <a:avLst/>
            <a:gdLst/>
            <a:ahLst/>
            <a:cxnLst/>
            <a:rect l="l" t="t" r="r" b="b"/>
            <a:pathLst>
              <a:path w="285588" h="148867" extrusionOk="0">
                <a:moveTo>
                  <a:pt x="233938" y="0"/>
                </a:moveTo>
                <a:cubicBezTo>
                  <a:pt x="233896" y="0"/>
                  <a:pt x="233853" y="1"/>
                  <a:pt x="233811" y="3"/>
                </a:cubicBezTo>
                <a:cubicBezTo>
                  <a:pt x="231522" y="196"/>
                  <a:pt x="230779" y="2663"/>
                  <a:pt x="229115" y="3971"/>
                </a:cubicBezTo>
                <a:cubicBezTo>
                  <a:pt x="226380" y="6200"/>
                  <a:pt x="221491" y="4952"/>
                  <a:pt x="218266" y="6690"/>
                </a:cubicBezTo>
                <a:cubicBezTo>
                  <a:pt x="215799" y="7924"/>
                  <a:pt x="214997" y="10465"/>
                  <a:pt x="213689" y="12516"/>
                </a:cubicBezTo>
                <a:cubicBezTo>
                  <a:pt x="209483" y="18951"/>
                  <a:pt x="204401" y="24955"/>
                  <a:pt x="199021" y="30721"/>
                </a:cubicBezTo>
                <a:cubicBezTo>
                  <a:pt x="193507" y="36665"/>
                  <a:pt x="187504" y="42104"/>
                  <a:pt x="181990" y="48049"/>
                </a:cubicBezTo>
                <a:cubicBezTo>
                  <a:pt x="181619" y="48495"/>
                  <a:pt x="181188" y="48926"/>
                  <a:pt x="180623" y="49297"/>
                </a:cubicBezTo>
                <a:cubicBezTo>
                  <a:pt x="178825" y="50352"/>
                  <a:pt x="176967" y="50352"/>
                  <a:pt x="175243" y="51705"/>
                </a:cubicBezTo>
                <a:cubicBezTo>
                  <a:pt x="173564" y="53131"/>
                  <a:pt x="172642" y="55048"/>
                  <a:pt x="171156" y="56594"/>
                </a:cubicBezTo>
                <a:cubicBezTo>
                  <a:pt x="168422" y="59388"/>
                  <a:pt x="164469" y="61127"/>
                  <a:pt x="161868" y="64024"/>
                </a:cubicBezTo>
                <a:cubicBezTo>
                  <a:pt x="161303" y="64708"/>
                  <a:pt x="160754" y="65451"/>
                  <a:pt x="160070" y="66016"/>
                </a:cubicBezTo>
                <a:cubicBezTo>
                  <a:pt x="159134" y="66759"/>
                  <a:pt x="157900" y="67190"/>
                  <a:pt x="156667" y="67680"/>
                </a:cubicBezTo>
                <a:cubicBezTo>
                  <a:pt x="141122" y="73625"/>
                  <a:pt x="129174" y="85276"/>
                  <a:pt x="113198" y="90908"/>
                </a:cubicBezTo>
                <a:cubicBezTo>
                  <a:pt x="112143" y="91280"/>
                  <a:pt x="110716" y="91651"/>
                  <a:pt x="109661" y="91889"/>
                </a:cubicBezTo>
                <a:cubicBezTo>
                  <a:pt x="99318" y="94624"/>
                  <a:pt x="88172" y="94311"/>
                  <a:pt x="77457" y="94371"/>
                </a:cubicBezTo>
                <a:cubicBezTo>
                  <a:pt x="67307" y="94430"/>
                  <a:pt x="57216" y="94936"/>
                  <a:pt x="47066" y="95114"/>
                </a:cubicBezTo>
                <a:cubicBezTo>
                  <a:pt x="31893" y="95426"/>
                  <a:pt x="16660" y="95604"/>
                  <a:pt x="1487" y="95679"/>
                </a:cubicBezTo>
                <a:cubicBezTo>
                  <a:pt x="1427" y="95679"/>
                  <a:pt x="1" y="95738"/>
                  <a:pt x="1" y="95738"/>
                </a:cubicBezTo>
                <a:lnTo>
                  <a:pt x="1" y="148867"/>
                </a:lnTo>
                <a:lnTo>
                  <a:pt x="285587" y="148867"/>
                </a:lnTo>
                <a:lnTo>
                  <a:pt x="285587" y="41361"/>
                </a:lnTo>
                <a:cubicBezTo>
                  <a:pt x="285587" y="41361"/>
                  <a:pt x="284398" y="41302"/>
                  <a:pt x="283046" y="41183"/>
                </a:cubicBezTo>
                <a:cubicBezTo>
                  <a:pt x="271469" y="39949"/>
                  <a:pt x="264707" y="30349"/>
                  <a:pt x="258584" y="23156"/>
                </a:cubicBezTo>
                <a:cubicBezTo>
                  <a:pt x="256786" y="21120"/>
                  <a:pt x="255419" y="18460"/>
                  <a:pt x="253383" y="16662"/>
                </a:cubicBezTo>
                <a:cubicBezTo>
                  <a:pt x="251466" y="14923"/>
                  <a:pt x="249475" y="14061"/>
                  <a:pt x="247929" y="11892"/>
                </a:cubicBezTo>
                <a:cubicBezTo>
                  <a:pt x="245269" y="8176"/>
                  <a:pt x="240929" y="5085"/>
                  <a:pt x="237526" y="1860"/>
                </a:cubicBezTo>
                <a:cubicBezTo>
                  <a:pt x="236573" y="965"/>
                  <a:pt x="235368" y="0"/>
                  <a:pt x="233938" y="0"/>
                </a:cubicBezTo>
                <a:close/>
              </a:path>
            </a:pathLst>
          </a:custGeom>
          <a:gradFill>
            <a:gsLst>
              <a:gs pos="0">
                <a:srgbClr val="F5C8ED"/>
              </a:gs>
              <a:gs pos="100000">
                <a:srgbClr val="9393F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9450" y="3805350"/>
            <a:ext cx="9153095" cy="1590028"/>
          </a:xfrm>
          <a:custGeom>
            <a:avLst/>
            <a:gdLst/>
            <a:ahLst/>
            <a:cxnLst/>
            <a:rect l="l" t="t" r="r" b="b"/>
            <a:pathLst>
              <a:path w="285588" h="49607" extrusionOk="0">
                <a:moveTo>
                  <a:pt x="285587" y="0"/>
                </a:moveTo>
                <a:cubicBezTo>
                  <a:pt x="285587" y="0"/>
                  <a:pt x="267813" y="1858"/>
                  <a:pt x="263964" y="5142"/>
                </a:cubicBezTo>
                <a:cubicBezTo>
                  <a:pt x="253561" y="7119"/>
                  <a:pt x="249044" y="9794"/>
                  <a:pt x="246874" y="10462"/>
                </a:cubicBezTo>
                <a:cubicBezTo>
                  <a:pt x="245376" y="11012"/>
                  <a:pt x="241696" y="11219"/>
                  <a:pt x="239372" y="11219"/>
                </a:cubicBezTo>
                <a:cubicBezTo>
                  <a:pt x="238237" y="11219"/>
                  <a:pt x="237426" y="11169"/>
                  <a:pt x="237348" y="11087"/>
                </a:cubicBezTo>
                <a:cubicBezTo>
                  <a:pt x="236957" y="10780"/>
                  <a:pt x="235752" y="10664"/>
                  <a:pt x="234161" y="10664"/>
                </a:cubicBezTo>
                <a:cubicBezTo>
                  <a:pt x="230969" y="10664"/>
                  <a:pt x="226225" y="11131"/>
                  <a:pt x="223408" y="11458"/>
                </a:cubicBezTo>
                <a:cubicBezTo>
                  <a:pt x="223036" y="11504"/>
                  <a:pt x="222639" y="11524"/>
                  <a:pt x="222222" y="11524"/>
                </a:cubicBezTo>
                <a:cubicBezTo>
                  <a:pt x="220198" y="11524"/>
                  <a:pt x="217706" y="11071"/>
                  <a:pt x="215343" y="11071"/>
                </a:cubicBezTo>
                <a:cubicBezTo>
                  <a:pt x="213664" y="11071"/>
                  <a:pt x="212050" y="11300"/>
                  <a:pt x="210717" y="12082"/>
                </a:cubicBezTo>
                <a:cubicBezTo>
                  <a:pt x="208375" y="13398"/>
                  <a:pt x="206258" y="16667"/>
                  <a:pt x="203122" y="16667"/>
                </a:cubicBezTo>
                <a:cubicBezTo>
                  <a:pt x="203034" y="16667"/>
                  <a:pt x="202945" y="16665"/>
                  <a:pt x="202855" y="16659"/>
                </a:cubicBezTo>
                <a:cubicBezTo>
                  <a:pt x="202775" y="16653"/>
                  <a:pt x="202693" y="16650"/>
                  <a:pt x="202609" y="16650"/>
                </a:cubicBezTo>
                <a:cubicBezTo>
                  <a:pt x="200582" y="16650"/>
                  <a:pt x="197184" y="18451"/>
                  <a:pt x="195016" y="18451"/>
                </a:cubicBezTo>
                <a:cubicBezTo>
                  <a:pt x="194808" y="18451"/>
                  <a:pt x="194612" y="18435"/>
                  <a:pt x="194429" y="18398"/>
                </a:cubicBezTo>
                <a:cubicBezTo>
                  <a:pt x="190543" y="17577"/>
                  <a:pt x="189349" y="17125"/>
                  <a:pt x="187686" y="17125"/>
                </a:cubicBezTo>
                <a:cubicBezTo>
                  <a:pt x="186462" y="17125"/>
                  <a:pt x="184984" y="17370"/>
                  <a:pt x="181990" y="17893"/>
                </a:cubicBezTo>
                <a:cubicBezTo>
                  <a:pt x="181706" y="17943"/>
                  <a:pt x="181387" y="17965"/>
                  <a:pt x="181038" y="17965"/>
                </a:cubicBezTo>
                <a:cubicBezTo>
                  <a:pt x="178004" y="17965"/>
                  <a:pt x="172765" y="16275"/>
                  <a:pt x="169529" y="16275"/>
                </a:cubicBezTo>
                <a:cubicBezTo>
                  <a:pt x="168915" y="16275"/>
                  <a:pt x="168373" y="16336"/>
                  <a:pt x="167931" y="16481"/>
                </a:cubicBezTo>
                <a:cubicBezTo>
                  <a:pt x="165955" y="17150"/>
                  <a:pt x="163904" y="17967"/>
                  <a:pt x="162299" y="19082"/>
                </a:cubicBezTo>
                <a:cubicBezTo>
                  <a:pt x="158212" y="21920"/>
                  <a:pt x="153873" y="22723"/>
                  <a:pt x="148731" y="22797"/>
                </a:cubicBezTo>
                <a:cubicBezTo>
                  <a:pt x="145209" y="22797"/>
                  <a:pt x="136530" y="27865"/>
                  <a:pt x="133558" y="28058"/>
                </a:cubicBezTo>
                <a:cubicBezTo>
                  <a:pt x="133466" y="28062"/>
                  <a:pt x="133372" y="28064"/>
                  <a:pt x="133276" y="28064"/>
                </a:cubicBezTo>
                <a:cubicBezTo>
                  <a:pt x="130455" y="28064"/>
                  <a:pt x="125740" y="26426"/>
                  <a:pt x="123095" y="26067"/>
                </a:cubicBezTo>
                <a:cubicBezTo>
                  <a:pt x="115174" y="25026"/>
                  <a:pt x="108056" y="23035"/>
                  <a:pt x="101116" y="19691"/>
                </a:cubicBezTo>
                <a:cubicBezTo>
                  <a:pt x="92080" y="15367"/>
                  <a:pt x="81306" y="11830"/>
                  <a:pt x="73251" y="6316"/>
                </a:cubicBezTo>
                <a:cubicBezTo>
                  <a:pt x="71141" y="4830"/>
                  <a:pt x="69357" y="2601"/>
                  <a:pt x="66564" y="2051"/>
                </a:cubicBezTo>
                <a:cubicBezTo>
                  <a:pt x="66240" y="1976"/>
                  <a:pt x="65916" y="1942"/>
                  <a:pt x="65593" y="1942"/>
                </a:cubicBezTo>
                <a:cubicBezTo>
                  <a:pt x="64068" y="1942"/>
                  <a:pt x="62579" y="2705"/>
                  <a:pt x="61303" y="3478"/>
                </a:cubicBezTo>
                <a:cubicBezTo>
                  <a:pt x="59698" y="4518"/>
                  <a:pt x="58137" y="5573"/>
                  <a:pt x="56101" y="5945"/>
                </a:cubicBezTo>
                <a:cubicBezTo>
                  <a:pt x="55602" y="6008"/>
                  <a:pt x="55102" y="6025"/>
                  <a:pt x="54602" y="6025"/>
                </a:cubicBezTo>
                <a:cubicBezTo>
                  <a:pt x="54047" y="6025"/>
                  <a:pt x="53491" y="6004"/>
                  <a:pt x="52936" y="6004"/>
                </a:cubicBezTo>
                <a:cubicBezTo>
                  <a:pt x="51955" y="6078"/>
                  <a:pt x="50900" y="6004"/>
                  <a:pt x="49964" y="6688"/>
                </a:cubicBezTo>
                <a:cubicBezTo>
                  <a:pt x="48359" y="8917"/>
                  <a:pt x="45386" y="8917"/>
                  <a:pt x="43276" y="9288"/>
                </a:cubicBezTo>
                <a:cubicBezTo>
                  <a:pt x="41240" y="9288"/>
                  <a:pt x="38758" y="10031"/>
                  <a:pt x="36529" y="10596"/>
                </a:cubicBezTo>
                <a:cubicBezTo>
                  <a:pt x="34300" y="11205"/>
                  <a:pt x="23838" y="14995"/>
                  <a:pt x="22352" y="15292"/>
                </a:cubicBezTo>
                <a:cubicBezTo>
                  <a:pt x="20241" y="15976"/>
                  <a:pt x="11577" y="17655"/>
                  <a:pt x="9408" y="17834"/>
                </a:cubicBezTo>
                <a:cubicBezTo>
                  <a:pt x="7178" y="18086"/>
                  <a:pt x="4949" y="18264"/>
                  <a:pt x="2720" y="18264"/>
                </a:cubicBezTo>
                <a:cubicBezTo>
                  <a:pt x="1056" y="18264"/>
                  <a:pt x="1" y="18205"/>
                  <a:pt x="1" y="18205"/>
                </a:cubicBezTo>
                <a:lnTo>
                  <a:pt x="1" y="49607"/>
                </a:lnTo>
                <a:lnTo>
                  <a:pt x="285587" y="49607"/>
                </a:lnTo>
                <a:lnTo>
                  <a:pt x="285587" y="0"/>
                </a:lnTo>
                <a:close/>
              </a:path>
            </a:pathLst>
          </a:custGeom>
          <a:gradFill>
            <a:gsLst>
              <a:gs pos="0">
                <a:srgbClr val="9393FF"/>
              </a:gs>
              <a:gs pos="100000">
                <a:srgbClr val="4846B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9448" y="4091992"/>
            <a:ext cx="9153095" cy="1341473"/>
          </a:xfrm>
          <a:custGeom>
            <a:avLst/>
            <a:gdLst/>
            <a:ahLst/>
            <a:cxnLst/>
            <a:rect l="l" t="t" r="r" b="b"/>
            <a:pathLst>
              <a:path w="285588" h="35237" extrusionOk="0">
                <a:moveTo>
                  <a:pt x="1" y="1"/>
                </a:moveTo>
                <a:lnTo>
                  <a:pt x="1" y="35237"/>
                </a:lnTo>
                <a:lnTo>
                  <a:pt x="285587" y="35237"/>
                </a:lnTo>
                <a:lnTo>
                  <a:pt x="285587" y="8056"/>
                </a:lnTo>
                <a:cubicBezTo>
                  <a:pt x="285587" y="8056"/>
                  <a:pt x="285322" y="8046"/>
                  <a:pt x="284868" y="8046"/>
                </a:cubicBezTo>
                <a:cubicBezTo>
                  <a:pt x="283608" y="8046"/>
                  <a:pt x="280897" y="8119"/>
                  <a:pt x="278394" y="8665"/>
                </a:cubicBezTo>
                <a:cubicBezTo>
                  <a:pt x="274189" y="9661"/>
                  <a:pt x="267308" y="13064"/>
                  <a:pt x="266877" y="15040"/>
                </a:cubicBezTo>
                <a:cubicBezTo>
                  <a:pt x="266865" y="15077"/>
                  <a:pt x="266757" y="15093"/>
                  <a:pt x="266566" y="15093"/>
                </a:cubicBezTo>
                <a:cubicBezTo>
                  <a:pt x="264794" y="15093"/>
                  <a:pt x="255878" y="13645"/>
                  <a:pt x="250351" y="12692"/>
                </a:cubicBezTo>
                <a:cubicBezTo>
                  <a:pt x="250136" y="12654"/>
                  <a:pt x="249864" y="12637"/>
                  <a:pt x="249548" y="12637"/>
                </a:cubicBezTo>
                <a:cubicBezTo>
                  <a:pt x="247441" y="12637"/>
                  <a:pt x="243420" y="13385"/>
                  <a:pt x="241871" y="13385"/>
                </a:cubicBezTo>
                <a:cubicBezTo>
                  <a:pt x="241775" y="13385"/>
                  <a:pt x="241689" y="13382"/>
                  <a:pt x="241613" y="13376"/>
                </a:cubicBezTo>
                <a:cubicBezTo>
                  <a:pt x="241593" y="13375"/>
                  <a:pt x="241572" y="13375"/>
                  <a:pt x="241551" y="13375"/>
                </a:cubicBezTo>
                <a:cubicBezTo>
                  <a:pt x="240154" y="13375"/>
                  <a:pt x="237768" y="15115"/>
                  <a:pt x="236814" y="15115"/>
                </a:cubicBezTo>
                <a:cubicBezTo>
                  <a:pt x="236704" y="15115"/>
                  <a:pt x="236613" y="15092"/>
                  <a:pt x="236545" y="15040"/>
                </a:cubicBezTo>
                <a:cubicBezTo>
                  <a:pt x="235518" y="14347"/>
                  <a:pt x="228225" y="11802"/>
                  <a:pt x="224975" y="11802"/>
                </a:cubicBezTo>
                <a:cubicBezTo>
                  <a:pt x="224463" y="11802"/>
                  <a:pt x="224051" y="11865"/>
                  <a:pt x="223780" y="12009"/>
                </a:cubicBezTo>
                <a:cubicBezTo>
                  <a:pt x="223497" y="12145"/>
                  <a:pt x="223002" y="12181"/>
                  <a:pt x="222369" y="12181"/>
                </a:cubicBezTo>
                <a:cubicBezTo>
                  <a:pt x="221684" y="12181"/>
                  <a:pt x="220838" y="12139"/>
                  <a:pt x="219923" y="12139"/>
                </a:cubicBezTo>
                <a:cubicBezTo>
                  <a:pt x="217817" y="12139"/>
                  <a:pt x="215345" y="12359"/>
                  <a:pt x="213629" y="13807"/>
                </a:cubicBezTo>
                <a:cubicBezTo>
                  <a:pt x="212615" y="14668"/>
                  <a:pt x="211203" y="14956"/>
                  <a:pt x="209770" y="14956"/>
                </a:cubicBezTo>
                <a:cubicBezTo>
                  <a:pt x="207173" y="14956"/>
                  <a:pt x="204508" y="14008"/>
                  <a:pt x="204029" y="13807"/>
                </a:cubicBezTo>
                <a:cubicBezTo>
                  <a:pt x="202594" y="13362"/>
                  <a:pt x="201130" y="13114"/>
                  <a:pt x="199654" y="13114"/>
                </a:cubicBezTo>
                <a:cubicBezTo>
                  <a:pt x="197430" y="13114"/>
                  <a:pt x="195175" y="13677"/>
                  <a:pt x="192943" y="14981"/>
                </a:cubicBezTo>
                <a:cubicBezTo>
                  <a:pt x="191085" y="16036"/>
                  <a:pt x="189168" y="17032"/>
                  <a:pt x="187310" y="17403"/>
                </a:cubicBezTo>
                <a:cubicBezTo>
                  <a:pt x="186688" y="17591"/>
                  <a:pt x="185937" y="17686"/>
                  <a:pt x="185098" y="17686"/>
                </a:cubicBezTo>
                <a:cubicBezTo>
                  <a:pt x="184015" y="17686"/>
                  <a:pt x="182783" y="17528"/>
                  <a:pt x="181485" y="17210"/>
                </a:cubicBezTo>
                <a:cubicBezTo>
                  <a:pt x="179137" y="16898"/>
                  <a:pt x="176655" y="16348"/>
                  <a:pt x="174560" y="15917"/>
                </a:cubicBezTo>
                <a:cubicBezTo>
                  <a:pt x="174061" y="15944"/>
                  <a:pt x="173585" y="15962"/>
                  <a:pt x="173138" y="15962"/>
                </a:cubicBezTo>
                <a:cubicBezTo>
                  <a:pt x="171640" y="15962"/>
                  <a:pt x="170467" y="15761"/>
                  <a:pt x="169849" y="15040"/>
                </a:cubicBezTo>
                <a:cubicBezTo>
                  <a:pt x="169637" y="14927"/>
                  <a:pt x="169357" y="14878"/>
                  <a:pt x="169017" y="14878"/>
                </a:cubicBezTo>
                <a:cubicBezTo>
                  <a:pt x="168066" y="14878"/>
                  <a:pt x="166646" y="15259"/>
                  <a:pt x="164959" y="15664"/>
                </a:cubicBezTo>
                <a:cubicBezTo>
                  <a:pt x="158019" y="17403"/>
                  <a:pt x="151332" y="16972"/>
                  <a:pt x="144332" y="17715"/>
                </a:cubicBezTo>
                <a:cubicBezTo>
                  <a:pt x="142355" y="17894"/>
                  <a:pt x="140379" y="17953"/>
                  <a:pt x="138581" y="18206"/>
                </a:cubicBezTo>
                <a:cubicBezTo>
                  <a:pt x="138429" y="18201"/>
                  <a:pt x="138280" y="18198"/>
                  <a:pt x="138132" y="18198"/>
                </a:cubicBezTo>
                <a:cubicBezTo>
                  <a:pt x="136578" y="18198"/>
                  <a:pt x="135216" y="18458"/>
                  <a:pt x="134375" y="18458"/>
                </a:cubicBezTo>
                <a:cubicBezTo>
                  <a:pt x="130750" y="18458"/>
                  <a:pt x="121588" y="15040"/>
                  <a:pt x="117927" y="15040"/>
                </a:cubicBezTo>
                <a:cubicBezTo>
                  <a:pt x="117896" y="15040"/>
                  <a:pt x="117865" y="15040"/>
                  <a:pt x="117835" y="15040"/>
                </a:cubicBezTo>
                <a:cubicBezTo>
                  <a:pt x="114743" y="15040"/>
                  <a:pt x="111712" y="8174"/>
                  <a:pt x="109601" y="6629"/>
                </a:cubicBezTo>
                <a:cubicBezTo>
                  <a:pt x="107996" y="5381"/>
                  <a:pt x="104578" y="3033"/>
                  <a:pt x="102424" y="2661"/>
                </a:cubicBezTo>
                <a:cubicBezTo>
                  <a:pt x="101986" y="2593"/>
                  <a:pt x="101545" y="2575"/>
                  <a:pt x="101103" y="2575"/>
                </a:cubicBezTo>
                <a:cubicBezTo>
                  <a:pt x="100649" y="2575"/>
                  <a:pt x="100194" y="2594"/>
                  <a:pt x="99739" y="2594"/>
                </a:cubicBezTo>
                <a:cubicBezTo>
                  <a:pt x="98995" y="2594"/>
                  <a:pt x="98253" y="2545"/>
                  <a:pt x="97519" y="2289"/>
                </a:cubicBezTo>
                <a:cubicBezTo>
                  <a:pt x="97286" y="2215"/>
                  <a:pt x="97046" y="2183"/>
                  <a:pt x="96802" y="2183"/>
                </a:cubicBezTo>
                <a:cubicBezTo>
                  <a:pt x="96019" y="2183"/>
                  <a:pt x="95201" y="2514"/>
                  <a:pt x="94488" y="2854"/>
                </a:cubicBezTo>
                <a:cubicBezTo>
                  <a:pt x="89970" y="4831"/>
                  <a:pt x="84962" y="8056"/>
                  <a:pt x="79879" y="8665"/>
                </a:cubicBezTo>
                <a:cubicBezTo>
                  <a:pt x="78883" y="8799"/>
                  <a:pt x="77531" y="10032"/>
                  <a:pt x="76223" y="10835"/>
                </a:cubicBezTo>
                <a:cubicBezTo>
                  <a:pt x="74911" y="11847"/>
                  <a:pt x="73668" y="12518"/>
                  <a:pt x="72690" y="12518"/>
                </a:cubicBezTo>
                <a:cubicBezTo>
                  <a:pt x="72648" y="12518"/>
                  <a:pt x="72608" y="12516"/>
                  <a:pt x="72568" y="12514"/>
                </a:cubicBezTo>
                <a:cubicBezTo>
                  <a:pt x="72166" y="12291"/>
                  <a:pt x="71379" y="12228"/>
                  <a:pt x="70405" y="12228"/>
                </a:cubicBezTo>
                <a:cubicBezTo>
                  <a:pt x="69432" y="12228"/>
                  <a:pt x="68273" y="12291"/>
                  <a:pt x="67128" y="12321"/>
                </a:cubicBezTo>
                <a:cubicBezTo>
                  <a:pt x="66696" y="12275"/>
                  <a:pt x="66265" y="12256"/>
                  <a:pt x="65843" y="12256"/>
                </a:cubicBezTo>
                <a:cubicBezTo>
                  <a:pt x="63957" y="12256"/>
                  <a:pt x="62260" y="12633"/>
                  <a:pt x="61555" y="12633"/>
                </a:cubicBezTo>
                <a:cubicBezTo>
                  <a:pt x="61328" y="12655"/>
                  <a:pt x="61097" y="12666"/>
                  <a:pt x="60860" y="12666"/>
                </a:cubicBezTo>
                <a:cubicBezTo>
                  <a:pt x="59224" y="12666"/>
                  <a:pt x="57373" y="12143"/>
                  <a:pt x="55477" y="11325"/>
                </a:cubicBezTo>
                <a:cubicBezTo>
                  <a:pt x="53382" y="10344"/>
                  <a:pt x="51271" y="8799"/>
                  <a:pt x="49592" y="8234"/>
                </a:cubicBezTo>
                <a:cubicBezTo>
                  <a:pt x="48976" y="7928"/>
                  <a:pt x="47958" y="7806"/>
                  <a:pt x="46815" y="7806"/>
                </a:cubicBezTo>
                <a:cubicBezTo>
                  <a:pt x="44512" y="7806"/>
                  <a:pt x="41698" y="8302"/>
                  <a:pt x="40616" y="8799"/>
                </a:cubicBezTo>
                <a:cubicBezTo>
                  <a:pt x="40412" y="8873"/>
                  <a:pt x="40143" y="8907"/>
                  <a:pt x="39824" y="8907"/>
                </a:cubicBezTo>
                <a:cubicBezTo>
                  <a:pt x="37542" y="8907"/>
                  <a:pt x="32681" y="7167"/>
                  <a:pt x="30347" y="6124"/>
                </a:cubicBezTo>
                <a:cubicBezTo>
                  <a:pt x="29313" y="5657"/>
                  <a:pt x="27524" y="5552"/>
                  <a:pt x="25584" y="5552"/>
                </a:cubicBezTo>
                <a:cubicBezTo>
                  <a:pt x="24001" y="5552"/>
                  <a:pt x="22318" y="5622"/>
                  <a:pt x="20863" y="5622"/>
                </a:cubicBezTo>
                <a:cubicBezTo>
                  <a:pt x="19618" y="5622"/>
                  <a:pt x="18540" y="5570"/>
                  <a:pt x="17834" y="5381"/>
                </a:cubicBezTo>
                <a:cubicBezTo>
                  <a:pt x="15114" y="4638"/>
                  <a:pt x="6004" y="1"/>
                  <a:pt x="1" y="1"/>
                </a:cubicBezTo>
                <a:close/>
              </a:path>
            </a:pathLst>
          </a:custGeom>
          <a:gradFill>
            <a:gsLst>
              <a:gs pos="0">
                <a:srgbClr val="4846BB">
                  <a:alpha val="83921"/>
                </a:srgbClr>
              </a:gs>
              <a:gs pos="100000">
                <a:srgbClr val="281B66">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3">
  <p:cSld name="CUSTOM_13">
    <p:spTree>
      <p:nvGrpSpPr>
        <p:cNvPr id="1" name="Shape 341"/>
        <p:cNvGrpSpPr/>
        <p:nvPr/>
      </p:nvGrpSpPr>
      <p:grpSpPr>
        <a:xfrm>
          <a:off x="0" y="0"/>
          <a:ext cx="0" cy="0"/>
          <a:chOff x="0" y="0"/>
          <a:chExt cx="0" cy="0"/>
        </a:xfrm>
      </p:grpSpPr>
      <p:grpSp>
        <p:nvGrpSpPr>
          <p:cNvPr id="342" name="Google Shape;342;p27"/>
          <p:cNvGrpSpPr/>
          <p:nvPr/>
        </p:nvGrpSpPr>
        <p:grpSpPr>
          <a:xfrm>
            <a:off x="10" y="-7153"/>
            <a:ext cx="3905070" cy="2480651"/>
            <a:chOff x="73" y="-50"/>
            <a:chExt cx="6214307" cy="2673691"/>
          </a:xfrm>
        </p:grpSpPr>
        <p:sp>
          <p:nvSpPr>
            <p:cNvPr id="343" name="Google Shape;343;p27"/>
            <p:cNvSpPr/>
            <p:nvPr/>
          </p:nvSpPr>
          <p:spPr>
            <a:xfrm>
              <a:off x="73" y="-50"/>
              <a:ext cx="6214307" cy="2673691"/>
            </a:xfrm>
            <a:custGeom>
              <a:avLst/>
              <a:gdLst/>
              <a:ahLst/>
              <a:cxnLst/>
              <a:rect l="l" t="t" r="r" b="b"/>
              <a:pathLst>
                <a:path w="193879" h="83416" extrusionOk="0">
                  <a:moveTo>
                    <a:pt x="1" y="0"/>
                  </a:moveTo>
                  <a:lnTo>
                    <a:pt x="1" y="32754"/>
                  </a:lnTo>
                  <a:cubicBezTo>
                    <a:pt x="2913" y="32382"/>
                    <a:pt x="5826" y="32204"/>
                    <a:pt x="8798" y="32204"/>
                  </a:cubicBezTo>
                  <a:cubicBezTo>
                    <a:pt x="13316" y="32204"/>
                    <a:pt x="17834" y="32635"/>
                    <a:pt x="22233" y="33319"/>
                  </a:cubicBezTo>
                  <a:cubicBezTo>
                    <a:pt x="33929" y="35295"/>
                    <a:pt x="44584" y="40066"/>
                    <a:pt x="54125" y="45891"/>
                  </a:cubicBezTo>
                  <a:cubicBezTo>
                    <a:pt x="64156" y="51954"/>
                    <a:pt x="73192" y="59013"/>
                    <a:pt x="83104" y="65136"/>
                  </a:cubicBezTo>
                  <a:cubicBezTo>
                    <a:pt x="93745" y="71764"/>
                    <a:pt x="105574" y="77218"/>
                    <a:pt x="118399" y="80443"/>
                  </a:cubicBezTo>
                  <a:cubicBezTo>
                    <a:pt x="126320" y="82360"/>
                    <a:pt x="134553" y="83415"/>
                    <a:pt x="142786" y="83415"/>
                  </a:cubicBezTo>
                  <a:cubicBezTo>
                    <a:pt x="147616" y="83415"/>
                    <a:pt x="152446" y="83044"/>
                    <a:pt x="157217" y="82301"/>
                  </a:cubicBezTo>
                  <a:cubicBezTo>
                    <a:pt x="170532" y="80191"/>
                    <a:pt x="182481" y="75167"/>
                    <a:pt x="193448" y="68792"/>
                  </a:cubicBezTo>
                  <a:cubicBezTo>
                    <a:pt x="193567" y="68673"/>
                    <a:pt x="193686" y="68614"/>
                    <a:pt x="193879" y="68480"/>
                  </a:cubicBezTo>
                  <a:cubicBezTo>
                    <a:pt x="191962" y="68242"/>
                    <a:pt x="189971" y="67990"/>
                    <a:pt x="188053" y="67677"/>
                  </a:cubicBezTo>
                  <a:cubicBezTo>
                    <a:pt x="184710" y="69669"/>
                    <a:pt x="180875" y="70843"/>
                    <a:pt x="176729" y="70843"/>
                  </a:cubicBezTo>
                  <a:cubicBezTo>
                    <a:pt x="169046" y="70843"/>
                    <a:pt x="162299" y="66934"/>
                    <a:pt x="158272" y="60990"/>
                  </a:cubicBezTo>
                  <a:cubicBezTo>
                    <a:pt x="157469" y="60752"/>
                    <a:pt x="156667" y="60440"/>
                    <a:pt x="155790" y="60187"/>
                  </a:cubicBezTo>
                  <a:cubicBezTo>
                    <a:pt x="146561" y="57037"/>
                    <a:pt x="137778" y="53128"/>
                    <a:pt x="130154" y="47749"/>
                  </a:cubicBezTo>
                  <a:cubicBezTo>
                    <a:pt x="123155" y="42726"/>
                    <a:pt x="117463" y="36722"/>
                    <a:pt x="112381" y="30406"/>
                  </a:cubicBezTo>
                  <a:cubicBezTo>
                    <a:pt x="106882" y="23599"/>
                    <a:pt x="102230" y="16407"/>
                    <a:pt x="95736" y="10150"/>
                  </a:cubicBezTo>
                  <a:cubicBezTo>
                    <a:pt x="92080" y="6569"/>
                    <a:pt x="88112" y="3225"/>
                    <a:pt x="83966" y="0"/>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7"/>
            <p:cNvSpPr/>
            <p:nvPr/>
          </p:nvSpPr>
          <p:spPr>
            <a:xfrm>
              <a:off x="5073054" y="1954800"/>
              <a:ext cx="954620" cy="315845"/>
            </a:xfrm>
            <a:custGeom>
              <a:avLst/>
              <a:gdLst/>
              <a:ahLst/>
              <a:cxnLst/>
              <a:rect l="l" t="t" r="r" b="b"/>
              <a:pathLst>
                <a:path w="29783" h="9854" extrusionOk="0">
                  <a:moveTo>
                    <a:pt x="1" y="1"/>
                  </a:moveTo>
                  <a:lnTo>
                    <a:pt x="1" y="1"/>
                  </a:lnTo>
                  <a:cubicBezTo>
                    <a:pt x="4028" y="5945"/>
                    <a:pt x="10775" y="9854"/>
                    <a:pt x="18458" y="9854"/>
                  </a:cubicBezTo>
                  <a:cubicBezTo>
                    <a:pt x="22604" y="9854"/>
                    <a:pt x="26439" y="8680"/>
                    <a:pt x="29782" y="6688"/>
                  </a:cubicBezTo>
                  <a:cubicBezTo>
                    <a:pt x="19632" y="5202"/>
                    <a:pt x="9601" y="3033"/>
                    <a:pt x="1" y="1"/>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27"/>
          <p:cNvGrpSpPr/>
          <p:nvPr/>
        </p:nvGrpSpPr>
        <p:grpSpPr>
          <a:xfrm flipH="1">
            <a:off x="5238760" y="-7153"/>
            <a:ext cx="3905070" cy="2480651"/>
            <a:chOff x="73" y="-50"/>
            <a:chExt cx="6214307" cy="2673691"/>
          </a:xfrm>
        </p:grpSpPr>
        <p:sp>
          <p:nvSpPr>
            <p:cNvPr id="346" name="Google Shape;346;p27"/>
            <p:cNvSpPr/>
            <p:nvPr/>
          </p:nvSpPr>
          <p:spPr>
            <a:xfrm>
              <a:off x="73" y="-50"/>
              <a:ext cx="6214307" cy="2673691"/>
            </a:xfrm>
            <a:custGeom>
              <a:avLst/>
              <a:gdLst/>
              <a:ahLst/>
              <a:cxnLst/>
              <a:rect l="l" t="t" r="r" b="b"/>
              <a:pathLst>
                <a:path w="193879" h="83416" extrusionOk="0">
                  <a:moveTo>
                    <a:pt x="1" y="0"/>
                  </a:moveTo>
                  <a:lnTo>
                    <a:pt x="1" y="32754"/>
                  </a:lnTo>
                  <a:cubicBezTo>
                    <a:pt x="2913" y="32382"/>
                    <a:pt x="5826" y="32204"/>
                    <a:pt x="8798" y="32204"/>
                  </a:cubicBezTo>
                  <a:cubicBezTo>
                    <a:pt x="13316" y="32204"/>
                    <a:pt x="17834" y="32635"/>
                    <a:pt x="22233" y="33319"/>
                  </a:cubicBezTo>
                  <a:cubicBezTo>
                    <a:pt x="33929" y="35295"/>
                    <a:pt x="44584" y="40066"/>
                    <a:pt x="54125" y="45891"/>
                  </a:cubicBezTo>
                  <a:cubicBezTo>
                    <a:pt x="64156" y="51954"/>
                    <a:pt x="73192" y="59013"/>
                    <a:pt x="83104" y="65136"/>
                  </a:cubicBezTo>
                  <a:cubicBezTo>
                    <a:pt x="93745" y="71764"/>
                    <a:pt x="105574" y="77218"/>
                    <a:pt x="118399" y="80443"/>
                  </a:cubicBezTo>
                  <a:cubicBezTo>
                    <a:pt x="126320" y="82360"/>
                    <a:pt x="134553" y="83415"/>
                    <a:pt x="142786" y="83415"/>
                  </a:cubicBezTo>
                  <a:cubicBezTo>
                    <a:pt x="147616" y="83415"/>
                    <a:pt x="152446" y="83044"/>
                    <a:pt x="157217" y="82301"/>
                  </a:cubicBezTo>
                  <a:cubicBezTo>
                    <a:pt x="170532" y="80191"/>
                    <a:pt x="182481" y="75167"/>
                    <a:pt x="193448" y="68792"/>
                  </a:cubicBezTo>
                  <a:cubicBezTo>
                    <a:pt x="193567" y="68673"/>
                    <a:pt x="193686" y="68614"/>
                    <a:pt x="193879" y="68480"/>
                  </a:cubicBezTo>
                  <a:cubicBezTo>
                    <a:pt x="191962" y="68242"/>
                    <a:pt x="189971" y="67990"/>
                    <a:pt x="188053" y="67677"/>
                  </a:cubicBezTo>
                  <a:cubicBezTo>
                    <a:pt x="184710" y="69669"/>
                    <a:pt x="180875" y="70843"/>
                    <a:pt x="176729" y="70843"/>
                  </a:cubicBezTo>
                  <a:cubicBezTo>
                    <a:pt x="169046" y="70843"/>
                    <a:pt x="162299" y="66934"/>
                    <a:pt x="158272" y="60990"/>
                  </a:cubicBezTo>
                  <a:cubicBezTo>
                    <a:pt x="157469" y="60752"/>
                    <a:pt x="156667" y="60440"/>
                    <a:pt x="155790" y="60187"/>
                  </a:cubicBezTo>
                  <a:cubicBezTo>
                    <a:pt x="146561" y="57037"/>
                    <a:pt x="137778" y="53128"/>
                    <a:pt x="130154" y="47749"/>
                  </a:cubicBezTo>
                  <a:cubicBezTo>
                    <a:pt x="123155" y="42726"/>
                    <a:pt x="117463" y="36722"/>
                    <a:pt x="112381" y="30406"/>
                  </a:cubicBezTo>
                  <a:cubicBezTo>
                    <a:pt x="106882" y="23599"/>
                    <a:pt x="102230" y="16407"/>
                    <a:pt x="95736" y="10150"/>
                  </a:cubicBezTo>
                  <a:cubicBezTo>
                    <a:pt x="92080" y="6569"/>
                    <a:pt x="88112" y="3225"/>
                    <a:pt x="83966" y="0"/>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7"/>
            <p:cNvSpPr/>
            <p:nvPr/>
          </p:nvSpPr>
          <p:spPr>
            <a:xfrm>
              <a:off x="5073054" y="1954800"/>
              <a:ext cx="954620" cy="315845"/>
            </a:xfrm>
            <a:custGeom>
              <a:avLst/>
              <a:gdLst/>
              <a:ahLst/>
              <a:cxnLst/>
              <a:rect l="l" t="t" r="r" b="b"/>
              <a:pathLst>
                <a:path w="29783" h="9854" extrusionOk="0">
                  <a:moveTo>
                    <a:pt x="1" y="1"/>
                  </a:moveTo>
                  <a:lnTo>
                    <a:pt x="1" y="1"/>
                  </a:lnTo>
                  <a:cubicBezTo>
                    <a:pt x="4028" y="5945"/>
                    <a:pt x="10775" y="9854"/>
                    <a:pt x="18458" y="9854"/>
                  </a:cubicBezTo>
                  <a:cubicBezTo>
                    <a:pt x="22604" y="9854"/>
                    <a:pt x="26439" y="8680"/>
                    <a:pt x="29782" y="6688"/>
                  </a:cubicBezTo>
                  <a:cubicBezTo>
                    <a:pt x="19632" y="5202"/>
                    <a:pt x="9601" y="3033"/>
                    <a:pt x="1" y="1"/>
                  </a:cubicBezTo>
                  <a:close/>
                </a:path>
              </a:pathLst>
            </a:custGeom>
            <a:solidFill>
              <a:srgbClr val="FDF0F7">
                <a:alpha val="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27"/>
          <p:cNvSpPr/>
          <p:nvPr/>
        </p:nvSpPr>
        <p:spPr>
          <a:xfrm flipH="1">
            <a:off x="2863249" y="3389575"/>
            <a:ext cx="9143814" cy="4036157"/>
          </a:xfrm>
          <a:custGeom>
            <a:avLst/>
            <a:gdLst/>
            <a:ahLst/>
            <a:cxnLst/>
            <a:rect l="l" t="t" r="r" b="b"/>
            <a:pathLst>
              <a:path w="285588" h="148867" extrusionOk="0">
                <a:moveTo>
                  <a:pt x="233938" y="0"/>
                </a:moveTo>
                <a:cubicBezTo>
                  <a:pt x="233896" y="0"/>
                  <a:pt x="233853" y="1"/>
                  <a:pt x="233811" y="3"/>
                </a:cubicBezTo>
                <a:cubicBezTo>
                  <a:pt x="231522" y="196"/>
                  <a:pt x="230779" y="2663"/>
                  <a:pt x="229115" y="3971"/>
                </a:cubicBezTo>
                <a:cubicBezTo>
                  <a:pt x="226380" y="6200"/>
                  <a:pt x="221491" y="4952"/>
                  <a:pt x="218266" y="6690"/>
                </a:cubicBezTo>
                <a:cubicBezTo>
                  <a:pt x="215799" y="7924"/>
                  <a:pt x="214997" y="10465"/>
                  <a:pt x="213689" y="12516"/>
                </a:cubicBezTo>
                <a:cubicBezTo>
                  <a:pt x="209483" y="18951"/>
                  <a:pt x="204401" y="24955"/>
                  <a:pt x="199021" y="30721"/>
                </a:cubicBezTo>
                <a:cubicBezTo>
                  <a:pt x="193507" y="36665"/>
                  <a:pt x="187504" y="42104"/>
                  <a:pt x="181990" y="48049"/>
                </a:cubicBezTo>
                <a:cubicBezTo>
                  <a:pt x="181619" y="48495"/>
                  <a:pt x="181188" y="48926"/>
                  <a:pt x="180623" y="49297"/>
                </a:cubicBezTo>
                <a:cubicBezTo>
                  <a:pt x="178825" y="50352"/>
                  <a:pt x="176967" y="50352"/>
                  <a:pt x="175243" y="51705"/>
                </a:cubicBezTo>
                <a:cubicBezTo>
                  <a:pt x="173564" y="53131"/>
                  <a:pt x="172642" y="55048"/>
                  <a:pt x="171156" y="56594"/>
                </a:cubicBezTo>
                <a:cubicBezTo>
                  <a:pt x="168422" y="59388"/>
                  <a:pt x="164469" y="61127"/>
                  <a:pt x="161868" y="64024"/>
                </a:cubicBezTo>
                <a:cubicBezTo>
                  <a:pt x="161303" y="64708"/>
                  <a:pt x="160754" y="65451"/>
                  <a:pt x="160070" y="66016"/>
                </a:cubicBezTo>
                <a:cubicBezTo>
                  <a:pt x="159134" y="66759"/>
                  <a:pt x="157900" y="67190"/>
                  <a:pt x="156667" y="67680"/>
                </a:cubicBezTo>
                <a:cubicBezTo>
                  <a:pt x="141122" y="73625"/>
                  <a:pt x="129174" y="85276"/>
                  <a:pt x="113198" y="90908"/>
                </a:cubicBezTo>
                <a:cubicBezTo>
                  <a:pt x="112143" y="91280"/>
                  <a:pt x="110716" y="91651"/>
                  <a:pt x="109661" y="91889"/>
                </a:cubicBezTo>
                <a:cubicBezTo>
                  <a:pt x="99318" y="94624"/>
                  <a:pt x="88172" y="94311"/>
                  <a:pt x="77457" y="94371"/>
                </a:cubicBezTo>
                <a:cubicBezTo>
                  <a:pt x="67307" y="94430"/>
                  <a:pt x="57216" y="94936"/>
                  <a:pt x="47066" y="95114"/>
                </a:cubicBezTo>
                <a:cubicBezTo>
                  <a:pt x="31893" y="95426"/>
                  <a:pt x="16660" y="95604"/>
                  <a:pt x="1487" y="95679"/>
                </a:cubicBezTo>
                <a:cubicBezTo>
                  <a:pt x="1427" y="95679"/>
                  <a:pt x="1" y="95738"/>
                  <a:pt x="1" y="95738"/>
                </a:cubicBezTo>
                <a:lnTo>
                  <a:pt x="1" y="148867"/>
                </a:lnTo>
                <a:lnTo>
                  <a:pt x="285587" y="148867"/>
                </a:lnTo>
                <a:lnTo>
                  <a:pt x="285587" y="41361"/>
                </a:lnTo>
                <a:cubicBezTo>
                  <a:pt x="285587" y="41361"/>
                  <a:pt x="284398" y="41302"/>
                  <a:pt x="283046" y="41183"/>
                </a:cubicBezTo>
                <a:cubicBezTo>
                  <a:pt x="271469" y="39949"/>
                  <a:pt x="264707" y="30349"/>
                  <a:pt x="258584" y="23156"/>
                </a:cubicBezTo>
                <a:cubicBezTo>
                  <a:pt x="256786" y="21120"/>
                  <a:pt x="255419" y="18460"/>
                  <a:pt x="253383" y="16662"/>
                </a:cubicBezTo>
                <a:cubicBezTo>
                  <a:pt x="251466" y="14923"/>
                  <a:pt x="249475" y="14061"/>
                  <a:pt x="247929" y="11892"/>
                </a:cubicBezTo>
                <a:cubicBezTo>
                  <a:pt x="245269" y="8176"/>
                  <a:pt x="240929" y="5085"/>
                  <a:pt x="237526" y="1860"/>
                </a:cubicBezTo>
                <a:cubicBezTo>
                  <a:pt x="236573" y="965"/>
                  <a:pt x="235368" y="0"/>
                  <a:pt x="233938" y="0"/>
                </a:cubicBezTo>
                <a:close/>
              </a:path>
            </a:pathLst>
          </a:custGeom>
          <a:gradFill>
            <a:gsLst>
              <a:gs pos="0">
                <a:srgbClr val="F5C8ED"/>
              </a:gs>
              <a:gs pos="100000">
                <a:srgbClr val="9393F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7"/>
          <p:cNvSpPr/>
          <p:nvPr/>
        </p:nvSpPr>
        <p:spPr>
          <a:xfrm>
            <a:off x="73" y="3805342"/>
            <a:ext cx="9153809" cy="1590028"/>
          </a:xfrm>
          <a:custGeom>
            <a:avLst/>
            <a:gdLst/>
            <a:ahLst/>
            <a:cxnLst/>
            <a:rect l="l" t="t" r="r" b="b"/>
            <a:pathLst>
              <a:path w="285588" h="49607" extrusionOk="0">
                <a:moveTo>
                  <a:pt x="285587" y="0"/>
                </a:moveTo>
                <a:cubicBezTo>
                  <a:pt x="285587" y="0"/>
                  <a:pt x="267813" y="1858"/>
                  <a:pt x="263964" y="5142"/>
                </a:cubicBezTo>
                <a:cubicBezTo>
                  <a:pt x="253561" y="7119"/>
                  <a:pt x="249044" y="9794"/>
                  <a:pt x="246874" y="10462"/>
                </a:cubicBezTo>
                <a:cubicBezTo>
                  <a:pt x="245376" y="11012"/>
                  <a:pt x="241696" y="11219"/>
                  <a:pt x="239372" y="11219"/>
                </a:cubicBezTo>
                <a:cubicBezTo>
                  <a:pt x="238237" y="11219"/>
                  <a:pt x="237426" y="11169"/>
                  <a:pt x="237348" y="11087"/>
                </a:cubicBezTo>
                <a:cubicBezTo>
                  <a:pt x="236957" y="10780"/>
                  <a:pt x="235752" y="10664"/>
                  <a:pt x="234161" y="10664"/>
                </a:cubicBezTo>
                <a:cubicBezTo>
                  <a:pt x="230969" y="10664"/>
                  <a:pt x="226225" y="11131"/>
                  <a:pt x="223408" y="11458"/>
                </a:cubicBezTo>
                <a:cubicBezTo>
                  <a:pt x="223036" y="11504"/>
                  <a:pt x="222639" y="11524"/>
                  <a:pt x="222222" y="11524"/>
                </a:cubicBezTo>
                <a:cubicBezTo>
                  <a:pt x="220198" y="11524"/>
                  <a:pt x="217706" y="11071"/>
                  <a:pt x="215343" y="11071"/>
                </a:cubicBezTo>
                <a:cubicBezTo>
                  <a:pt x="213664" y="11071"/>
                  <a:pt x="212050" y="11300"/>
                  <a:pt x="210717" y="12082"/>
                </a:cubicBezTo>
                <a:cubicBezTo>
                  <a:pt x="208375" y="13398"/>
                  <a:pt x="206258" y="16667"/>
                  <a:pt x="203122" y="16667"/>
                </a:cubicBezTo>
                <a:cubicBezTo>
                  <a:pt x="203034" y="16667"/>
                  <a:pt x="202945" y="16665"/>
                  <a:pt x="202855" y="16659"/>
                </a:cubicBezTo>
                <a:cubicBezTo>
                  <a:pt x="202775" y="16653"/>
                  <a:pt x="202693" y="16650"/>
                  <a:pt x="202609" y="16650"/>
                </a:cubicBezTo>
                <a:cubicBezTo>
                  <a:pt x="200582" y="16650"/>
                  <a:pt x="197184" y="18451"/>
                  <a:pt x="195016" y="18451"/>
                </a:cubicBezTo>
                <a:cubicBezTo>
                  <a:pt x="194808" y="18451"/>
                  <a:pt x="194612" y="18435"/>
                  <a:pt x="194429" y="18398"/>
                </a:cubicBezTo>
                <a:cubicBezTo>
                  <a:pt x="190543" y="17577"/>
                  <a:pt x="189349" y="17125"/>
                  <a:pt x="187686" y="17125"/>
                </a:cubicBezTo>
                <a:cubicBezTo>
                  <a:pt x="186462" y="17125"/>
                  <a:pt x="184984" y="17370"/>
                  <a:pt x="181990" y="17893"/>
                </a:cubicBezTo>
                <a:cubicBezTo>
                  <a:pt x="181706" y="17943"/>
                  <a:pt x="181387" y="17965"/>
                  <a:pt x="181038" y="17965"/>
                </a:cubicBezTo>
                <a:cubicBezTo>
                  <a:pt x="178004" y="17965"/>
                  <a:pt x="172765" y="16275"/>
                  <a:pt x="169529" y="16275"/>
                </a:cubicBezTo>
                <a:cubicBezTo>
                  <a:pt x="168915" y="16275"/>
                  <a:pt x="168373" y="16336"/>
                  <a:pt x="167931" y="16481"/>
                </a:cubicBezTo>
                <a:cubicBezTo>
                  <a:pt x="165955" y="17150"/>
                  <a:pt x="163904" y="17967"/>
                  <a:pt x="162299" y="19082"/>
                </a:cubicBezTo>
                <a:cubicBezTo>
                  <a:pt x="158212" y="21920"/>
                  <a:pt x="153873" y="22723"/>
                  <a:pt x="148731" y="22797"/>
                </a:cubicBezTo>
                <a:cubicBezTo>
                  <a:pt x="145209" y="22797"/>
                  <a:pt x="136530" y="27865"/>
                  <a:pt x="133558" y="28058"/>
                </a:cubicBezTo>
                <a:cubicBezTo>
                  <a:pt x="133466" y="28062"/>
                  <a:pt x="133372" y="28064"/>
                  <a:pt x="133276" y="28064"/>
                </a:cubicBezTo>
                <a:cubicBezTo>
                  <a:pt x="130455" y="28064"/>
                  <a:pt x="125740" y="26426"/>
                  <a:pt x="123095" y="26067"/>
                </a:cubicBezTo>
                <a:cubicBezTo>
                  <a:pt x="115174" y="25026"/>
                  <a:pt x="108056" y="23035"/>
                  <a:pt x="101116" y="19691"/>
                </a:cubicBezTo>
                <a:cubicBezTo>
                  <a:pt x="92080" y="15367"/>
                  <a:pt x="81306" y="11830"/>
                  <a:pt x="73251" y="6316"/>
                </a:cubicBezTo>
                <a:cubicBezTo>
                  <a:pt x="71141" y="4830"/>
                  <a:pt x="69357" y="2601"/>
                  <a:pt x="66564" y="2051"/>
                </a:cubicBezTo>
                <a:cubicBezTo>
                  <a:pt x="66240" y="1976"/>
                  <a:pt x="65916" y="1942"/>
                  <a:pt x="65593" y="1942"/>
                </a:cubicBezTo>
                <a:cubicBezTo>
                  <a:pt x="64068" y="1942"/>
                  <a:pt x="62579" y="2705"/>
                  <a:pt x="61303" y="3478"/>
                </a:cubicBezTo>
                <a:cubicBezTo>
                  <a:pt x="59698" y="4518"/>
                  <a:pt x="58137" y="5573"/>
                  <a:pt x="56101" y="5945"/>
                </a:cubicBezTo>
                <a:cubicBezTo>
                  <a:pt x="55602" y="6008"/>
                  <a:pt x="55102" y="6025"/>
                  <a:pt x="54602" y="6025"/>
                </a:cubicBezTo>
                <a:cubicBezTo>
                  <a:pt x="54047" y="6025"/>
                  <a:pt x="53491" y="6004"/>
                  <a:pt x="52936" y="6004"/>
                </a:cubicBezTo>
                <a:cubicBezTo>
                  <a:pt x="51955" y="6078"/>
                  <a:pt x="50900" y="6004"/>
                  <a:pt x="49964" y="6688"/>
                </a:cubicBezTo>
                <a:cubicBezTo>
                  <a:pt x="48359" y="8917"/>
                  <a:pt x="45386" y="8917"/>
                  <a:pt x="43276" y="9288"/>
                </a:cubicBezTo>
                <a:cubicBezTo>
                  <a:pt x="41240" y="9288"/>
                  <a:pt x="38758" y="10031"/>
                  <a:pt x="36529" y="10596"/>
                </a:cubicBezTo>
                <a:cubicBezTo>
                  <a:pt x="34300" y="11205"/>
                  <a:pt x="23838" y="14995"/>
                  <a:pt x="22352" y="15292"/>
                </a:cubicBezTo>
                <a:cubicBezTo>
                  <a:pt x="20241" y="15976"/>
                  <a:pt x="11577" y="17655"/>
                  <a:pt x="9408" y="17834"/>
                </a:cubicBezTo>
                <a:cubicBezTo>
                  <a:pt x="7178" y="18086"/>
                  <a:pt x="4949" y="18264"/>
                  <a:pt x="2720" y="18264"/>
                </a:cubicBezTo>
                <a:cubicBezTo>
                  <a:pt x="1056" y="18264"/>
                  <a:pt x="1" y="18205"/>
                  <a:pt x="1" y="18205"/>
                </a:cubicBezTo>
                <a:lnTo>
                  <a:pt x="1" y="49607"/>
                </a:lnTo>
                <a:lnTo>
                  <a:pt x="285587" y="49607"/>
                </a:lnTo>
                <a:lnTo>
                  <a:pt x="285587" y="0"/>
                </a:lnTo>
                <a:close/>
              </a:path>
            </a:pathLst>
          </a:custGeom>
          <a:gradFill>
            <a:gsLst>
              <a:gs pos="0">
                <a:srgbClr val="9393FF"/>
              </a:gs>
              <a:gs pos="100000">
                <a:srgbClr val="4846B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7"/>
          <p:cNvSpPr/>
          <p:nvPr/>
        </p:nvSpPr>
        <p:spPr>
          <a:xfrm>
            <a:off x="75" y="4091988"/>
            <a:ext cx="9153809" cy="1341473"/>
          </a:xfrm>
          <a:custGeom>
            <a:avLst/>
            <a:gdLst/>
            <a:ahLst/>
            <a:cxnLst/>
            <a:rect l="l" t="t" r="r" b="b"/>
            <a:pathLst>
              <a:path w="285588" h="35237" extrusionOk="0">
                <a:moveTo>
                  <a:pt x="1" y="1"/>
                </a:moveTo>
                <a:lnTo>
                  <a:pt x="1" y="35237"/>
                </a:lnTo>
                <a:lnTo>
                  <a:pt x="285587" y="35237"/>
                </a:lnTo>
                <a:lnTo>
                  <a:pt x="285587" y="8056"/>
                </a:lnTo>
                <a:cubicBezTo>
                  <a:pt x="285587" y="8056"/>
                  <a:pt x="285322" y="8046"/>
                  <a:pt x="284868" y="8046"/>
                </a:cubicBezTo>
                <a:cubicBezTo>
                  <a:pt x="283608" y="8046"/>
                  <a:pt x="280897" y="8119"/>
                  <a:pt x="278394" y="8665"/>
                </a:cubicBezTo>
                <a:cubicBezTo>
                  <a:pt x="274189" y="9661"/>
                  <a:pt x="267308" y="13064"/>
                  <a:pt x="266877" y="15040"/>
                </a:cubicBezTo>
                <a:cubicBezTo>
                  <a:pt x="266865" y="15077"/>
                  <a:pt x="266757" y="15093"/>
                  <a:pt x="266566" y="15093"/>
                </a:cubicBezTo>
                <a:cubicBezTo>
                  <a:pt x="264794" y="15093"/>
                  <a:pt x="255878" y="13645"/>
                  <a:pt x="250351" y="12692"/>
                </a:cubicBezTo>
                <a:cubicBezTo>
                  <a:pt x="250136" y="12654"/>
                  <a:pt x="249864" y="12637"/>
                  <a:pt x="249548" y="12637"/>
                </a:cubicBezTo>
                <a:cubicBezTo>
                  <a:pt x="247441" y="12637"/>
                  <a:pt x="243420" y="13385"/>
                  <a:pt x="241871" y="13385"/>
                </a:cubicBezTo>
                <a:cubicBezTo>
                  <a:pt x="241775" y="13385"/>
                  <a:pt x="241689" y="13382"/>
                  <a:pt x="241613" y="13376"/>
                </a:cubicBezTo>
                <a:cubicBezTo>
                  <a:pt x="241593" y="13375"/>
                  <a:pt x="241572" y="13375"/>
                  <a:pt x="241551" y="13375"/>
                </a:cubicBezTo>
                <a:cubicBezTo>
                  <a:pt x="240154" y="13375"/>
                  <a:pt x="237768" y="15115"/>
                  <a:pt x="236814" y="15115"/>
                </a:cubicBezTo>
                <a:cubicBezTo>
                  <a:pt x="236704" y="15115"/>
                  <a:pt x="236613" y="15092"/>
                  <a:pt x="236545" y="15040"/>
                </a:cubicBezTo>
                <a:cubicBezTo>
                  <a:pt x="235518" y="14347"/>
                  <a:pt x="228225" y="11802"/>
                  <a:pt x="224975" y="11802"/>
                </a:cubicBezTo>
                <a:cubicBezTo>
                  <a:pt x="224463" y="11802"/>
                  <a:pt x="224051" y="11865"/>
                  <a:pt x="223780" y="12009"/>
                </a:cubicBezTo>
                <a:cubicBezTo>
                  <a:pt x="223497" y="12145"/>
                  <a:pt x="223002" y="12181"/>
                  <a:pt x="222369" y="12181"/>
                </a:cubicBezTo>
                <a:cubicBezTo>
                  <a:pt x="221684" y="12181"/>
                  <a:pt x="220838" y="12139"/>
                  <a:pt x="219923" y="12139"/>
                </a:cubicBezTo>
                <a:cubicBezTo>
                  <a:pt x="217817" y="12139"/>
                  <a:pt x="215345" y="12359"/>
                  <a:pt x="213629" y="13807"/>
                </a:cubicBezTo>
                <a:cubicBezTo>
                  <a:pt x="212615" y="14668"/>
                  <a:pt x="211203" y="14956"/>
                  <a:pt x="209770" y="14956"/>
                </a:cubicBezTo>
                <a:cubicBezTo>
                  <a:pt x="207173" y="14956"/>
                  <a:pt x="204508" y="14008"/>
                  <a:pt x="204029" y="13807"/>
                </a:cubicBezTo>
                <a:cubicBezTo>
                  <a:pt x="202594" y="13362"/>
                  <a:pt x="201130" y="13114"/>
                  <a:pt x="199654" y="13114"/>
                </a:cubicBezTo>
                <a:cubicBezTo>
                  <a:pt x="197430" y="13114"/>
                  <a:pt x="195175" y="13677"/>
                  <a:pt x="192943" y="14981"/>
                </a:cubicBezTo>
                <a:cubicBezTo>
                  <a:pt x="191085" y="16036"/>
                  <a:pt x="189168" y="17032"/>
                  <a:pt x="187310" y="17403"/>
                </a:cubicBezTo>
                <a:cubicBezTo>
                  <a:pt x="186688" y="17591"/>
                  <a:pt x="185937" y="17686"/>
                  <a:pt x="185098" y="17686"/>
                </a:cubicBezTo>
                <a:cubicBezTo>
                  <a:pt x="184015" y="17686"/>
                  <a:pt x="182783" y="17528"/>
                  <a:pt x="181485" y="17210"/>
                </a:cubicBezTo>
                <a:cubicBezTo>
                  <a:pt x="179137" y="16898"/>
                  <a:pt x="176655" y="16348"/>
                  <a:pt x="174560" y="15917"/>
                </a:cubicBezTo>
                <a:cubicBezTo>
                  <a:pt x="174061" y="15944"/>
                  <a:pt x="173585" y="15962"/>
                  <a:pt x="173138" y="15962"/>
                </a:cubicBezTo>
                <a:cubicBezTo>
                  <a:pt x="171640" y="15962"/>
                  <a:pt x="170467" y="15761"/>
                  <a:pt x="169849" y="15040"/>
                </a:cubicBezTo>
                <a:cubicBezTo>
                  <a:pt x="169637" y="14927"/>
                  <a:pt x="169357" y="14878"/>
                  <a:pt x="169017" y="14878"/>
                </a:cubicBezTo>
                <a:cubicBezTo>
                  <a:pt x="168066" y="14878"/>
                  <a:pt x="166646" y="15259"/>
                  <a:pt x="164959" y="15664"/>
                </a:cubicBezTo>
                <a:cubicBezTo>
                  <a:pt x="158019" y="17403"/>
                  <a:pt x="151332" y="16972"/>
                  <a:pt x="144332" y="17715"/>
                </a:cubicBezTo>
                <a:cubicBezTo>
                  <a:pt x="142355" y="17894"/>
                  <a:pt x="140379" y="17953"/>
                  <a:pt x="138581" y="18206"/>
                </a:cubicBezTo>
                <a:cubicBezTo>
                  <a:pt x="138429" y="18201"/>
                  <a:pt x="138280" y="18198"/>
                  <a:pt x="138132" y="18198"/>
                </a:cubicBezTo>
                <a:cubicBezTo>
                  <a:pt x="136578" y="18198"/>
                  <a:pt x="135216" y="18458"/>
                  <a:pt x="134375" y="18458"/>
                </a:cubicBezTo>
                <a:cubicBezTo>
                  <a:pt x="130750" y="18458"/>
                  <a:pt x="121588" y="15040"/>
                  <a:pt x="117927" y="15040"/>
                </a:cubicBezTo>
                <a:cubicBezTo>
                  <a:pt x="117896" y="15040"/>
                  <a:pt x="117865" y="15040"/>
                  <a:pt x="117835" y="15040"/>
                </a:cubicBezTo>
                <a:cubicBezTo>
                  <a:pt x="114743" y="15040"/>
                  <a:pt x="111712" y="8174"/>
                  <a:pt x="109601" y="6629"/>
                </a:cubicBezTo>
                <a:cubicBezTo>
                  <a:pt x="107996" y="5381"/>
                  <a:pt x="104578" y="3033"/>
                  <a:pt x="102424" y="2661"/>
                </a:cubicBezTo>
                <a:cubicBezTo>
                  <a:pt x="101986" y="2593"/>
                  <a:pt x="101545" y="2575"/>
                  <a:pt x="101103" y="2575"/>
                </a:cubicBezTo>
                <a:cubicBezTo>
                  <a:pt x="100649" y="2575"/>
                  <a:pt x="100194" y="2594"/>
                  <a:pt x="99739" y="2594"/>
                </a:cubicBezTo>
                <a:cubicBezTo>
                  <a:pt x="98995" y="2594"/>
                  <a:pt x="98253" y="2545"/>
                  <a:pt x="97519" y="2289"/>
                </a:cubicBezTo>
                <a:cubicBezTo>
                  <a:pt x="97286" y="2215"/>
                  <a:pt x="97046" y="2183"/>
                  <a:pt x="96802" y="2183"/>
                </a:cubicBezTo>
                <a:cubicBezTo>
                  <a:pt x="96019" y="2183"/>
                  <a:pt x="95201" y="2514"/>
                  <a:pt x="94488" y="2854"/>
                </a:cubicBezTo>
                <a:cubicBezTo>
                  <a:pt x="89970" y="4831"/>
                  <a:pt x="84962" y="8056"/>
                  <a:pt x="79879" y="8665"/>
                </a:cubicBezTo>
                <a:cubicBezTo>
                  <a:pt x="78883" y="8799"/>
                  <a:pt x="77531" y="10032"/>
                  <a:pt x="76223" y="10835"/>
                </a:cubicBezTo>
                <a:cubicBezTo>
                  <a:pt x="74911" y="11847"/>
                  <a:pt x="73668" y="12518"/>
                  <a:pt x="72690" y="12518"/>
                </a:cubicBezTo>
                <a:cubicBezTo>
                  <a:pt x="72648" y="12518"/>
                  <a:pt x="72608" y="12516"/>
                  <a:pt x="72568" y="12514"/>
                </a:cubicBezTo>
                <a:cubicBezTo>
                  <a:pt x="72166" y="12291"/>
                  <a:pt x="71379" y="12228"/>
                  <a:pt x="70405" y="12228"/>
                </a:cubicBezTo>
                <a:cubicBezTo>
                  <a:pt x="69432" y="12228"/>
                  <a:pt x="68273" y="12291"/>
                  <a:pt x="67128" y="12321"/>
                </a:cubicBezTo>
                <a:cubicBezTo>
                  <a:pt x="66696" y="12275"/>
                  <a:pt x="66265" y="12256"/>
                  <a:pt x="65843" y="12256"/>
                </a:cubicBezTo>
                <a:cubicBezTo>
                  <a:pt x="63957" y="12256"/>
                  <a:pt x="62260" y="12633"/>
                  <a:pt x="61555" y="12633"/>
                </a:cubicBezTo>
                <a:cubicBezTo>
                  <a:pt x="61328" y="12655"/>
                  <a:pt x="61097" y="12666"/>
                  <a:pt x="60860" y="12666"/>
                </a:cubicBezTo>
                <a:cubicBezTo>
                  <a:pt x="59224" y="12666"/>
                  <a:pt x="57373" y="12143"/>
                  <a:pt x="55477" y="11325"/>
                </a:cubicBezTo>
                <a:cubicBezTo>
                  <a:pt x="53382" y="10344"/>
                  <a:pt x="51271" y="8799"/>
                  <a:pt x="49592" y="8234"/>
                </a:cubicBezTo>
                <a:cubicBezTo>
                  <a:pt x="48976" y="7928"/>
                  <a:pt x="47958" y="7806"/>
                  <a:pt x="46815" y="7806"/>
                </a:cubicBezTo>
                <a:cubicBezTo>
                  <a:pt x="44512" y="7806"/>
                  <a:pt x="41698" y="8302"/>
                  <a:pt x="40616" y="8799"/>
                </a:cubicBezTo>
                <a:cubicBezTo>
                  <a:pt x="40412" y="8873"/>
                  <a:pt x="40143" y="8907"/>
                  <a:pt x="39824" y="8907"/>
                </a:cubicBezTo>
                <a:cubicBezTo>
                  <a:pt x="37542" y="8907"/>
                  <a:pt x="32681" y="7167"/>
                  <a:pt x="30347" y="6124"/>
                </a:cubicBezTo>
                <a:cubicBezTo>
                  <a:pt x="29313" y="5657"/>
                  <a:pt x="27524" y="5552"/>
                  <a:pt x="25584" y="5552"/>
                </a:cubicBezTo>
                <a:cubicBezTo>
                  <a:pt x="24001" y="5552"/>
                  <a:pt x="22318" y="5622"/>
                  <a:pt x="20863" y="5622"/>
                </a:cubicBezTo>
                <a:cubicBezTo>
                  <a:pt x="19618" y="5622"/>
                  <a:pt x="18540" y="5570"/>
                  <a:pt x="17834" y="5381"/>
                </a:cubicBezTo>
                <a:cubicBezTo>
                  <a:pt x="15114" y="4638"/>
                  <a:pt x="6004" y="1"/>
                  <a:pt x="1" y="1"/>
                </a:cubicBezTo>
                <a:close/>
              </a:path>
            </a:pathLst>
          </a:custGeom>
          <a:gradFill>
            <a:gsLst>
              <a:gs pos="0">
                <a:srgbClr val="4846BB">
                  <a:alpha val="83921"/>
                </a:srgbClr>
              </a:gs>
              <a:gs pos="100000">
                <a:srgbClr val="281B66">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99909D"/>
            </a:gs>
            <a:gs pos="100000">
              <a:srgbClr val="495887"/>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CE00"/>
              </a:buClr>
              <a:buSzPts val="2800"/>
              <a:buFont typeface="Varela Round"/>
              <a:buNone/>
              <a:defRPr sz="2800">
                <a:solidFill>
                  <a:srgbClr val="FFCE00"/>
                </a:solidFill>
                <a:latin typeface="Varela Round"/>
                <a:ea typeface="Varela Round"/>
                <a:cs typeface="Varela Round"/>
                <a:sym typeface="Varela Roun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Didact Gothic"/>
              <a:buChar char="●"/>
              <a:defRPr sz="1800">
                <a:solidFill>
                  <a:schemeClr val="lt1"/>
                </a:solidFill>
                <a:latin typeface="Didact Gothic"/>
                <a:ea typeface="Didact Gothic"/>
                <a:cs typeface="Didact Gothic"/>
                <a:sym typeface="Didact Gothic"/>
              </a:defRPr>
            </a:lvl1pPr>
            <a:lvl2pPr marL="914400" lvl="1" indent="-317500">
              <a:lnSpc>
                <a:spcPct val="115000"/>
              </a:lnSpc>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2pPr>
            <a:lvl3pPr marL="1371600" lvl="2" indent="-317500">
              <a:lnSpc>
                <a:spcPct val="115000"/>
              </a:lnSpc>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3pPr>
            <a:lvl4pPr marL="1828800" lvl="3" indent="-317500">
              <a:lnSpc>
                <a:spcPct val="115000"/>
              </a:lnSpc>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4pPr>
            <a:lvl5pPr marL="2286000" lvl="4" indent="-317500">
              <a:lnSpc>
                <a:spcPct val="115000"/>
              </a:lnSpc>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5pPr>
            <a:lvl6pPr marL="2743200" lvl="5" indent="-317500">
              <a:lnSpc>
                <a:spcPct val="115000"/>
              </a:lnSpc>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6pPr>
            <a:lvl7pPr marL="3200400" lvl="6" indent="-317500">
              <a:lnSpc>
                <a:spcPct val="115000"/>
              </a:lnSpc>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7pPr>
            <a:lvl8pPr marL="3657600" lvl="7" indent="-317500">
              <a:lnSpc>
                <a:spcPct val="115000"/>
              </a:lnSpc>
              <a:spcBef>
                <a:spcPts val="1600"/>
              </a:spcBef>
              <a:spcAft>
                <a:spcPts val="0"/>
              </a:spcAft>
              <a:buClr>
                <a:schemeClr val="lt1"/>
              </a:buClr>
              <a:buSzPts val="1400"/>
              <a:buFont typeface="Didact Gothic"/>
              <a:buChar char="○"/>
              <a:defRPr>
                <a:solidFill>
                  <a:schemeClr val="lt1"/>
                </a:solidFill>
                <a:latin typeface="Didact Gothic"/>
                <a:ea typeface="Didact Gothic"/>
                <a:cs typeface="Didact Gothic"/>
                <a:sym typeface="Didact Gothic"/>
              </a:defRPr>
            </a:lvl8pPr>
            <a:lvl9pPr marL="4114800" lvl="8" indent="-317500">
              <a:lnSpc>
                <a:spcPct val="115000"/>
              </a:lnSpc>
              <a:spcBef>
                <a:spcPts val="1600"/>
              </a:spcBef>
              <a:spcAft>
                <a:spcPts val="1600"/>
              </a:spcAft>
              <a:buClr>
                <a:schemeClr val="lt1"/>
              </a:buClr>
              <a:buSzPts val="1400"/>
              <a:buFont typeface="Didact Gothic"/>
              <a:buChar char="■"/>
              <a:defRPr>
                <a:solidFill>
                  <a:schemeClr val="lt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5" r:id="rId5"/>
    <p:sldLayoutId id="2147483658" r:id="rId6"/>
    <p:sldLayoutId id="2147483671" r:id="rId7"/>
    <p:sldLayoutId id="2147483672" r:id="rId8"/>
    <p:sldLayoutId id="2147483673" r:id="rId9"/>
    <p:sldLayoutId id="2147483674"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78496" y="1347547"/>
            <a:ext cx="7654500" cy="3416400"/>
          </a:xfrm>
        </p:spPr>
        <p:txBody>
          <a:bodyPr/>
          <a:lstStyle/>
          <a:p>
            <a:pPr marL="114300" indent="0" algn="ctr">
              <a:buNone/>
            </a:pPr>
            <a:endParaRPr lang="en-US" sz="2400" b="1" dirty="0" smtClean="0">
              <a:solidFill>
                <a:schemeClr val="tx1"/>
              </a:solidFill>
            </a:endParaRPr>
          </a:p>
          <a:p>
            <a:pPr marL="114300" indent="0" algn="ctr">
              <a:buNone/>
            </a:pPr>
            <a:r>
              <a:rPr lang="en-US" sz="2200" b="1" dirty="0" smtClean="0">
                <a:solidFill>
                  <a:schemeClr val="tx1"/>
                </a:solidFill>
                <a:latin typeface="+mj-lt"/>
              </a:rPr>
              <a:t>Community </a:t>
            </a:r>
            <a:r>
              <a:rPr lang="en-US" sz="2200" b="1" dirty="0">
                <a:solidFill>
                  <a:schemeClr val="tx1"/>
                </a:solidFill>
                <a:latin typeface="+mj-lt"/>
              </a:rPr>
              <a:t>College of Skill Development</a:t>
            </a:r>
            <a:endParaRPr lang="en-US" sz="2200" dirty="0">
              <a:solidFill>
                <a:schemeClr val="tx1"/>
              </a:solidFill>
              <a:latin typeface="+mj-lt"/>
            </a:endParaRPr>
          </a:p>
          <a:p>
            <a:pPr algn="ctr"/>
            <a:endParaRPr lang="en-US" dirty="0"/>
          </a:p>
        </p:txBody>
      </p:sp>
      <p:sp>
        <p:nvSpPr>
          <p:cNvPr id="3" name="Title 2"/>
          <p:cNvSpPr>
            <a:spLocks noGrp="1"/>
          </p:cNvSpPr>
          <p:nvPr>
            <p:ph type="title"/>
          </p:nvPr>
        </p:nvSpPr>
        <p:spPr/>
        <p:txBody>
          <a:bodyPr/>
          <a:lstStyle/>
          <a:p>
            <a:pPr algn="ctr"/>
            <a:r>
              <a:rPr lang="en-US" dirty="0">
                <a:solidFill>
                  <a:srgbClr val="002060"/>
                </a:solidFill>
                <a:latin typeface="Calibri" panose="020F0502020204030204" pitchFamily="34" charset="0"/>
                <a:cs typeface="Calibri" panose="020F0502020204030204" pitchFamily="34" charset="0"/>
              </a:rPr>
              <a:t>J. C. Bose University of Science and Technology, YMCA Faridabad, Haryana - </a:t>
            </a:r>
            <a:r>
              <a:rPr lang="en-US" dirty="0" smtClean="0">
                <a:solidFill>
                  <a:srgbClr val="002060"/>
                </a:solidFill>
                <a:latin typeface="Calibri" panose="020F0502020204030204" pitchFamily="34" charset="0"/>
                <a:cs typeface="Calibri" panose="020F0502020204030204" pitchFamily="34" charset="0"/>
              </a:rPr>
              <a:t>12006</a:t>
            </a:r>
            <a:endParaRPr lang="en-US" dirty="0">
              <a:solidFill>
                <a:srgbClr val="002060"/>
              </a:solidFill>
              <a:latin typeface="Calibri" panose="020F0502020204030204" pitchFamily="34" charset="0"/>
              <a:cs typeface="Calibri" panose="020F0502020204030204"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2189058182"/>
              </p:ext>
            </p:extLst>
          </p:nvPr>
        </p:nvGraphicFramePr>
        <p:xfrm>
          <a:off x="2467356" y="3181985"/>
          <a:ext cx="4689650" cy="822960"/>
        </p:xfrm>
        <a:graphic>
          <a:graphicData uri="http://schemas.openxmlformats.org/drawingml/2006/table">
            <a:tbl>
              <a:tblPr firstRow="1" firstCol="1" bandRow="1">
                <a:tableStyleId>{B84AD8EF-B5E4-4B6B-9668-5984048FA894}</a:tableStyleId>
              </a:tblPr>
              <a:tblGrid>
                <a:gridCol w="2347506">
                  <a:extLst>
                    <a:ext uri="{9D8B030D-6E8A-4147-A177-3AD203B41FA5}">
                      <a16:colId xmlns:a16="http://schemas.microsoft.com/office/drawing/2014/main" val="3917834222"/>
                    </a:ext>
                  </a:extLst>
                </a:gridCol>
                <a:gridCol w="2342144">
                  <a:extLst>
                    <a:ext uri="{9D8B030D-6E8A-4147-A177-3AD203B41FA5}">
                      <a16:colId xmlns:a16="http://schemas.microsoft.com/office/drawing/2014/main" val="2957499427"/>
                    </a:ext>
                  </a:extLst>
                </a:gridCol>
              </a:tblGrid>
              <a:tr h="99060">
                <a:tc>
                  <a:txBody>
                    <a:bodyPr/>
                    <a:lstStyle/>
                    <a:p>
                      <a:pPr marL="0" marR="0" algn="ctr">
                        <a:lnSpc>
                          <a:spcPct val="150000"/>
                        </a:lnSpc>
                        <a:spcBef>
                          <a:spcPts val="0"/>
                        </a:spcBef>
                        <a:spcAft>
                          <a:spcPts val="0"/>
                        </a:spcAft>
                      </a:pPr>
                      <a:r>
                        <a:rPr lang="en-IN" sz="1200" b="1">
                          <a:effectLst/>
                        </a:rPr>
                        <a:t>UNIVERSITY ROLL NO.</a:t>
                      </a:r>
                      <a:endParaRPr lang="en-US" sz="1100" b="1">
                        <a:effectLst/>
                        <a:latin typeface="Times New Roman" panose="02020603050405020304" pitchFamily="18" charset="0"/>
                        <a:ea typeface="Times New Roman" panose="02020603050405020304" pitchFamily="18" charset="0"/>
                        <a:cs typeface="Mangal"/>
                      </a:endParaRPr>
                    </a:p>
                  </a:txBody>
                  <a:tcPr marL="68580" marR="68580" marT="0" marB="0"/>
                </a:tc>
                <a:tc>
                  <a:txBody>
                    <a:bodyPr/>
                    <a:lstStyle/>
                    <a:p>
                      <a:pPr marL="0" marR="0" algn="ctr">
                        <a:lnSpc>
                          <a:spcPct val="150000"/>
                        </a:lnSpc>
                        <a:spcBef>
                          <a:spcPts val="0"/>
                        </a:spcBef>
                        <a:spcAft>
                          <a:spcPts val="0"/>
                        </a:spcAft>
                      </a:pPr>
                      <a:r>
                        <a:rPr lang="en-IN" sz="1200" b="1" dirty="0">
                          <a:effectLst/>
                        </a:rPr>
                        <a:t>STUDENT NAME</a:t>
                      </a:r>
                      <a:endParaRPr lang="en-US" sz="1100" b="1" dirty="0">
                        <a:effectLst/>
                        <a:latin typeface="Times New Roman" panose="02020603050405020304" pitchFamily="18" charset="0"/>
                        <a:ea typeface="Times New Roman" panose="02020603050405020304" pitchFamily="18" charset="0"/>
                        <a:cs typeface="Mangal"/>
                      </a:endParaRPr>
                    </a:p>
                  </a:txBody>
                  <a:tcPr marL="68580" marR="68580" marT="0" marB="0"/>
                </a:tc>
                <a:extLst>
                  <a:ext uri="{0D108BD9-81ED-4DB2-BD59-A6C34878D82A}">
                    <a16:rowId xmlns:a16="http://schemas.microsoft.com/office/drawing/2014/main" val="2939167629"/>
                  </a:ext>
                </a:extLst>
              </a:tr>
              <a:tr h="100965">
                <a:tc>
                  <a:txBody>
                    <a:bodyPr/>
                    <a:lstStyle/>
                    <a:p>
                      <a:pPr marL="0" marR="0" algn="ctr">
                        <a:lnSpc>
                          <a:spcPct val="150000"/>
                        </a:lnSpc>
                        <a:spcBef>
                          <a:spcPts val="0"/>
                        </a:spcBef>
                        <a:spcAft>
                          <a:spcPts val="0"/>
                        </a:spcAft>
                      </a:pPr>
                      <a:r>
                        <a:rPr lang="en-IN" sz="1200">
                          <a:effectLst/>
                        </a:rPr>
                        <a:t>20021251502</a:t>
                      </a:r>
                      <a:endParaRPr lang="en-US" sz="1100">
                        <a:effectLst/>
                        <a:latin typeface="Times New Roman" panose="02020603050405020304" pitchFamily="18" charset="0"/>
                        <a:ea typeface="Times New Roman" panose="02020603050405020304" pitchFamily="18" charset="0"/>
                        <a:cs typeface="Mangal"/>
                      </a:endParaRPr>
                    </a:p>
                  </a:txBody>
                  <a:tcPr marL="68580" marR="68580" marT="0" marB="0"/>
                </a:tc>
                <a:tc>
                  <a:txBody>
                    <a:bodyPr/>
                    <a:lstStyle/>
                    <a:p>
                      <a:pPr marL="0" marR="0" algn="ctr">
                        <a:lnSpc>
                          <a:spcPct val="150000"/>
                        </a:lnSpc>
                        <a:spcBef>
                          <a:spcPts val="0"/>
                        </a:spcBef>
                        <a:spcAft>
                          <a:spcPts val="0"/>
                        </a:spcAft>
                      </a:pPr>
                      <a:r>
                        <a:rPr lang="en-IN" sz="1200" dirty="0">
                          <a:effectLst/>
                        </a:rPr>
                        <a:t>ANJANI</a:t>
                      </a:r>
                      <a:endParaRPr lang="en-US" sz="1100" dirty="0">
                        <a:effectLst/>
                        <a:latin typeface="Times New Roman" panose="02020603050405020304" pitchFamily="18" charset="0"/>
                        <a:ea typeface="Times New Roman" panose="02020603050405020304" pitchFamily="18" charset="0"/>
                        <a:cs typeface="Mangal"/>
                      </a:endParaRPr>
                    </a:p>
                  </a:txBody>
                  <a:tcPr marL="68580" marR="68580" marT="0" marB="0"/>
                </a:tc>
                <a:extLst>
                  <a:ext uri="{0D108BD9-81ED-4DB2-BD59-A6C34878D82A}">
                    <a16:rowId xmlns:a16="http://schemas.microsoft.com/office/drawing/2014/main" val="3110707072"/>
                  </a:ext>
                </a:extLst>
              </a:tr>
              <a:tr h="220853">
                <a:tc>
                  <a:txBody>
                    <a:bodyPr/>
                    <a:lstStyle/>
                    <a:p>
                      <a:pPr marL="0" marR="0" algn="ctr">
                        <a:lnSpc>
                          <a:spcPct val="150000"/>
                        </a:lnSpc>
                        <a:spcBef>
                          <a:spcPts val="0"/>
                        </a:spcBef>
                        <a:spcAft>
                          <a:spcPts val="0"/>
                        </a:spcAft>
                      </a:pPr>
                      <a:r>
                        <a:rPr lang="en-IN" sz="1200">
                          <a:effectLst/>
                        </a:rPr>
                        <a:t>20021251504</a:t>
                      </a:r>
                      <a:endParaRPr lang="en-US" sz="1100">
                        <a:effectLst/>
                        <a:latin typeface="Times New Roman" panose="02020603050405020304" pitchFamily="18" charset="0"/>
                        <a:ea typeface="Times New Roman" panose="02020603050405020304" pitchFamily="18" charset="0"/>
                        <a:cs typeface="Mangal"/>
                      </a:endParaRPr>
                    </a:p>
                  </a:txBody>
                  <a:tcPr marL="68580" marR="68580" marT="0" marB="0"/>
                </a:tc>
                <a:tc>
                  <a:txBody>
                    <a:bodyPr/>
                    <a:lstStyle/>
                    <a:p>
                      <a:pPr marL="0" marR="0" algn="ctr">
                        <a:lnSpc>
                          <a:spcPct val="150000"/>
                        </a:lnSpc>
                        <a:spcBef>
                          <a:spcPts val="0"/>
                        </a:spcBef>
                        <a:spcAft>
                          <a:spcPts val="0"/>
                        </a:spcAft>
                      </a:pPr>
                      <a:r>
                        <a:rPr lang="en-IN" sz="1200" dirty="0">
                          <a:effectLst/>
                        </a:rPr>
                        <a:t>ANSHU KUMARI</a:t>
                      </a:r>
                      <a:endParaRPr lang="en-US" sz="1100" dirty="0">
                        <a:effectLst/>
                        <a:latin typeface="Times New Roman" panose="02020603050405020304" pitchFamily="18" charset="0"/>
                        <a:ea typeface="Times New Roman" panose="02020603050405020304" pitchFamily="18" charset="0"/>
                        <a:cs typeface="Mangal"/>
                      </a:endParaRPr>
                    </a:p>
                  </a:txBody>
                  <a:tcPr marL="68580" marR="68580" marT="0" marB="0"/>
                </a:tc>
                <a:extLst>
                  <a:ext uri="{0D108BD9-81ED-4DB2-BD59-A6C34878D82A}">
                    <a16:rowId xmlns:a16="http://schemas.microsoft.com/office/drawing/2014/main" val="1047535074"/>
                  </a:ext>
                </a:extLst>
              </a:tr>
            </a:tbl>
          </a:graphicData>
        </a:graphic>
      </p:graphicFrame>
      <p:sp>
        <p:nvSpPr>
          <p:cNvPr id="5" name="Rectangle 1"/>
          <p:cNvSpPr>
            <a:spLocks noChangeArrowheads="1"/>
          </p:cNvSpPr>
          <p:nvPr/>
        </p:nvSpPr>
        <p:spPr bwMode="auto">
          <a:xfrm>
            <a:off x="1407067" y="2323734"/>
            <a:ext cx="7016933"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71396" tIns="0" rIns="219006"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WEB DEVELOPMENT</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Arial" panose="020B0604020202020204" pitchFamily="34" charset="0"/>
                <a:ea typeface="Times New Roman" panose="02020603050405020304" pitchFamily="18" charset="0"/>
              </a:rPr>
              <a:t>Submitted by</a:t>
            </a: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3792410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sz="2000" dirty="0"/>
              <a:t>Check Weather Page: </a:t>
            </a:r>
            <a:endParaRPr lang="en-US" sz="2000"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720000" y="997875"/>
            <a:ext cx="7473654" cy="4282102"/>
          </a:xfrm>
          <a:prstGeom prst="rect">
            <a:avLst/>
          </a:prstGeom>
        </p:spPr>
      </p:pic>
    </p:spTree>
    <p:extLst>
      <p:ext uri="{BB962C8B-B14F-4D97-AF65-F5344CB8AC3E}">
        <p14:creationId xmlns:p14="http://schemas.microsoft.com/office/powerpoint/2010/main" val="316962314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sz="2000" dirty="0"/>
              <a:t>News Page</a:t>
            </a:r>
            <a:r>
              <a:rPr lang="en-IN" sz="2000" dirty="0" smtClean="0"/>
              <a:t>:</a:t>
            </a:r>
            <a:endParaRPr lang="en-US" sz="2000" dirty="0"/>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616199" y="997875"/>
            <a:ext cx="7807801" cy="3836734"/>
          </a:xfrm>
          <a:prstGeom prst="rect">
            <a:avLst/>
          </a:prstGeom>
        </p:spPr>
      </p:pic>
    </p:spTree>
    <p:extLst>
      <p:ext uri="{BB962C8B-B14F-4D97-AF65-F5344CB8AC3E}">
        <p14:creationId xmlns:p14="http://schemas.microsoft.com/office/powerpoint/2010/main" val="111373530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02975" y="1832646"/>
            <a:ext cx="4256293" cy="1446550"/>
          </a:xfrm>
          <a:prstGeom prst="rect">
            <a:avLst/>
          </a:prstGeom>
        </p:spPr>
        <p:txBody>
          <a:bodyPr wrap="none">
            <a:spAutoFit/>
          </a:bodyPr>
          <a:lstStyle/>
          <a:p>
            <a:pPr lvl="1" algn="r"/>
            <a:r>
              <a:rPr lang="en" sz="6600" b="1" dirty="0" smtClean="0">
                <a:solidFill>
                  <a:srgbClr val="002060"/>
                </a:solidFill>
              </a:rPr>
              <a:t>THANKS</a:t>
            </a:r>
            <a:r>
              <a:rPr lang="en" sz="4800" b="1" dirty="0" smtClean="0">
                <a:solidFill>
                  <a:srgbClr val="002060"/>
                </a:solidFill>
              </a:rPr>
              <a:t> </a:t>
            </a:r>
            <a:r>
              <a:rPr lang="en" sz="8800" b="1" dirty="0" smtClean="0">
                <a:solidFill>
                  <a:srgbClr val="002060"/>
                </a:solidFill>
              </a:rPr>
              <a:t>!</a:t>
            </a:r>
            <a:endParaRPr lang="en-US" sz="8800" b="1" dirty="0">
              <a:solidFill>
                <a:srgbClr val="002060"/>
              </a:solidFill>
            </a:endParaRPr>
          </a:p>
        </p:txBody>
      </p:sp>
    </p:spTree>
    <p:extLst>
      <p:ext uri="{BB962C8B-B14F-4D97-AF65-F5344CB8AC3E}">
        <p14:creationId xmlns:p14="http://schemas.microsoft.com/office/powerpoint/2010/main" val="25555112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31"/>
          <p:cNvSpPr txBox="1">
            <a:spLocks noGrp="1"/>
          </p:cNvSpPr>
          <p:nvPr>
            <p:ph type="ctrTitle"/>
          </p:nvPr>
        </p:nvSpPr>
        <p:spPr>
          <a:xfrm>
            <a:off x="314044" y="1557161"/>
            <a:ext cx="5456374" cy="167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100" dirty="0" smtClean="0">
                <a:solidFill>
                  <a:schemeClr val="bg1"/>
                </a:solidFill>
              </a:rPr>
              <a:t>WEATHER-IN</a:t>
            </a:r>
            <a:r>
              <a:rPr lang="en" sz="3600" dirty="0" smtClean="0">
                <a:solidFill>
                  <a:schemeClr val="bg1"/>
                </a:solidFill>
              </a:rPr>
              <a:t> </a:t>
            </a:r>
            <a:r>
              <a:rPr lang="en" sz="5000" dirty="0">
                <a:solidFill>
                  <a:schemeClr val="bg1"/>
                </a:solidFill>
              </a:rPr>
              <a:t/>
            </a:r>
            <a:br>
              <a:rPr lang="en" sz="5000" dirty="0">
                <a:solidFill>
                  <a:schemeClr val="bg1"/>
                </a:solidFill>
              </a:rPr>
            </a:br>
            <a:r>
              <a:rPr lang="en" sz="5000" dirty="0" smtClean="0">
                <a:solidFill>
                  <a:schemeClr val="bg1"/>
                </a:solidFill>
              </a:rPr>
              <a:t>Web Application</a:t>
            </a:r>
            <a:endParaRPr sz="5000" dirty="0">
              <a:solidFill>
                <a:schemeClr val="bg1"/>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2"/>
          <p:cNvSpPr txBox="1">
            <a:spLocks noGrp="1"/>
          </p:cNvSpPr>
          <p:nvPr>
            <p:ph type="body" idx="1"/>
          </p:nvPr>
        </p:nvSpPr>
        <p:spPr>
          <a:xfrm>
            <a:off x="720000" y="1140283"/>
            <a:ext cx="7654500" cy="3416400"/>
          </a:xfrm>
          <a:prstGeom prst="rect">
            <a:avLst/>
          </a:prstGeom>
        </p:spPr>
        <p:txBody>
          <a:bodyPr spcFirstLastPara="1" wrap="square" lIns="91425" tIns="91425" rIns="91425" bIns="91425" anchor="t" anchorCtr="0">
            <a:noAutofit/>
          </a:bodyPr>
          <a:lstStyle/>
          <a:p>
            <a:pPr marL="0" indent="0">
              <a:lnSpc>
                <a:spcPct val="150000"/>
              </a:lnSpc>
              <a:buNone/>
            </a:pPr>
            <a:r>
              <a:rPr lang="en-US" b="1" dirty="0">
                <a:solidFill>
                  <a:schemeClr val="bg1"/>
                </a:solidFill>
                <a:latin typeface="Arial" panose="020B0604020202020204" pitchFamily="34" charset="0"/>
              </a:rPr>
              <a:t>Weather</a:t>
            </a:r>
            <a:r>
              <a:rPr lang="en-US" dirty="0">
                <a:solidFill>
                  <a:schemeClr val="bg1"/>
                </a:solidFill>
                <a:latin typeface="Arial" panose="020B0604020202020204" pitchFamily="34" charset="0"/>
              </a:rPr>
              <a:t> is the state of the atmosphere, describing for example the degree to which it is hot or cold, wet or dry, calm or stormy, clear or cloudy.  on earth, most weather phenomena occur in the lowest layer of the planet's atmosphere, the troposphere,</a:t>
            </a:r>
            <a:r>
              <a:rPr lang="en-US" baseline="30000" dirty="0">
                <a:solidFill>
                  <a:schemeClr val="bg1"/>
                </a:solidFill>
                <a:latin typeface="Arial" panose="020B0604020202020204" pitchFamily="34" charset="0"/>
              </a:rPr>
              <a:t> </a:t>
            </a:r>
            <a:r>
              <a:rPr lang="en-US" dirty="0">
                <a:solidFill>
                  <a:schemeClr val="bg1"/>
                </a:solidFill>
                <a:latin typeface="Arial" panose="020B0604020202020204" pitchFamily="34" charset="0"/>
              </a:rPr>
              <a:t>just below the stratosphere. weather refers to day-to-day temperature, precipitation, and other atmospheric conditions, whereas climate is the term for the averaging of atmospheric conditions over longer periods of time. when used without qualification, "weather" is generally understood to mean the weather of earth</a:t>
            </a:r>
            <a:endParaRPr lang="en-IN" dirty="0">
              <a:solidFill>
                <a:schemeClr val="bg1"/>
              </a:solidFill>
            </a:endParaRPr>
          </a:p>
          <a:p>
            <a:pPr marL="0" lvl="0" indent="0" algn="l" rtl="0">
              <a:lnSpc>
                <a:spcPct val="100000"/>
              </a:lnSpc>
              <a:spcBef>
                <a:spcPts val="0"/>
              </a:spcBef>
              <a:spcAft>
                <a:spcPts val="0"/>
              </a:spcAft>
              <a:buNone/>
            </a:pPr>
            <a:endParaRPr dirty="0">
              <a:solidFill>
                <a:schemeClr val="bg1"/>
              </a:solidFill>
            </a:endParaRPr>
          </a:p>
        </p:txBody>
      </p:sp>
      <p:sp>
        <p:nvSpPr>
          <p:cNvPr id="373" name="Google Shape;373;p32"/>
          <p:cNvSpPr txBox="1">
            <a:spLocks noGrp="1"/>
          </p:cNvSpPr>
          <p:nvPr>
            <p:ph type="title"/>
          </p:nvPr>
        </p:nvSpPr>
        <p:spPr>
          <a:xfrm>
            <a:off x="720000" y="425175"/>
            <a:ext cx="7704000" cy="572700"/>
          </a:xfrm>
          <a:prstGeom prst="rect">
            <a:avLst/>
          </a:prstGeom>
        </p:spPr>
        <p:txBody>
          <a:bodyPr spcFirstLastPara="1" wrap="square" lIns="91425" tIns="91425" rIns="91425" bIns="91425" anchor="t" anchorCtr="0">
            <a:noAutofit/>
          </a:bodyPr>
          <a:lstStyle/>
          <a:p>
            <a:pPr lvl="0"/>
            <a:r>
              <a:rPr lang="en-US" sz="3200" dirty="0" smtClean="0">
                <a:solidFill>
                  <a:srgbClr val="002060"/>
                </a:solidFill>
                <a:latin typeface="Arial" panose="020B0604020202020204" pitchFamily="34" charset="0"/>
              </a:rPr>
              <a:t>WEATHER</a:t>
            </a:r>
            <a:endParaRPr lang="en-US" sz="3200" dirty="0">
              <a:solidFill>
                <a:srgbClr val="002060"/>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4"/>
          <p:cNvSpPr/>
          <p:nvPr/>
        </p:nvSpPr>
        <p:spPr>
          <a:xfrm>
            <a:off x="741112" y="1265149"/>
            <a:ext cx="3184711" cy="3416969"/>
          </a:xfrm>
          <a:prstGeom prst="roundRect">
            <a:avLst>
              <a:gd name="adj" fmla="val 10896"/>
            </a:avLst>
          </a:prstGeom>
          <a:gradFill>
            <a:gsLst>
              <a:gs pos="0">
                <a:srgbClr val="4846BB">
                  <a:alpha val="83529"/>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txBox="1">
            <a:spLocks noGrp="1"/>
          </p:cNvSpPr>
          <p:nvPr>
            <p:ph type="body" idx="2"/>
          </p:nvPr>
        </p:nvSpPr>
        <p:spPr>
          <a:xfrm>
            <a:off x="4275458" y="1035309"/>
            <a:ext cx="4600317" cy="3579475"/>
          </a:xfrm>
          <a:prstGeom prst="rect">
            <a:avLst/>
          </a:prstGeom>
        </p:spPr>
        <p:txBody>
          <a:bodyPr spcFirstLastPara="1" wrap="square" lIns="91425" tIns="91425" rIns="91425" bIns="91425" anchor="t" anchorCtr="0">
            <a:noAutofit/>
          </a:bodyPr>
          <a:lstStyle/>
          <a:p>
            <a:pPr marL="0" indent="0">
              <a:buNone/>
            </a:pPr>
            <a:r>
              <a:rPr lang="en-US" dirty="0" smtClean="0">
                <a:solidFill>
                  <a:schemeClr val="bg1"/>
                </a:solidFill>
                <a:latin typeface="Arial" panose="020B0604020202020204" pitchFamily="34" charset="0"/>
                <a:cs typeface="Arial" panose="020B0604020202020204" pitchFamily="34" charset="0"/>
              </a:rPr>
              <a:t>Knowing </a:t>
            </a:r>
            <a:r>
              <a:rPr lang="en-US" dirty="0">
                <a:solidFill>
                  <a:schemeClr val="bg1"/>
                </a:solidFill>
                <a:latin typeface="Arial" panose="020B0604020202020204" pitchFamily="34" charset="0"/>
                <a:cs typeface="Arial" panose="020B0604020202020204" pitchFamily="34" charset="0"/>
              </a:rPr>
              <a:t>what the day will bring is one good way to making a perfect plan for each day. sometimes this is usually a difficult one for all us because nobody really knows for certain what is likely to happen in the nearest minutes. even in the area of the weather, this is paramount.</a:t>
            </a:r>
          </a:p>
          <a:p>
            <a:pPr marL="0" indent="0">
              <a:buNone/>
            </a:pPr>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in order to minimize the risk of distorted daily plans and arrangements, owing to changes in weather, there is need to take close looks daily weather condition – which means </a:t>
            </a:r>
            <a:r>
              <a:rPr lang="en-IN" dirty="0">
                <a:solidFill>
                  <a:schemeClr val="bg1"/>
                </a:solidFill>
                <a:latin typeface="Arial" panose="020B0604020202020204" pitchFamily="34" charset="0"/>
                <a:cs typeface="Arial" panose="020B0604020202020204" pitchFamily="34" charset="0"/>
              </a:rPr>
              <a:t>determining what the weather is likely to bring for the day</a:t>
            </a:r>
            <a:r>
              <a:rPr lang="en-IN" dirty="0" smtClean="0">
                <a:solidFill>
                  <a:schemeClr val="bg1"/>
                </a:solidFill>
                <a:latin typeface="Arial" panose="020B0604020202020204" pitchFamily="34" charset="0"/>
                <a:cs typeface="Arial" panose="020B0604020202020204" pitchFamily="34" charset="0"/>
              </a:rPr>
              <a:t>.</a:t>
            </a:r>
          </a:p>
          <a:p>
            <a:pPr marL="139700" indent="0">
              <a:buNone/>
            </a:pPr>
            <a:endParaRPr lang="en-IN" dirty="0">
              <a:solidFill>
                <a:schemeClr val="bg1"/>
              </a:solidFill>
              <a:latin typeface="Arial" panose="020B0604020202020204" pitchFamily="34" charset="0"/>
              <a:cs typeface="Arial" panose="020B0604020202020204" pitchFamily="34" charset="0"/>
            </a:endParaRPr>
          </a:p>
          <a:p>
            <a:r>
              <a:rPr lang="en-IN" dirty="0">
                <a:solidFill>
                  <a:schemeClr val="bg1"/>
                </a:solidFill>
                <a:latin typeface="Arial" panose="020B0604020202020204" pitchFamily="34" charset="0"/>
                <a:cs typeface="Arial" panose="020B0604020202020204" pitchFamily="34" charset="0"/>
              </a:rPr>
              <a:t>This goes to help us realize the need and importance</a:t>
            </a:r>
            <a:r>
              <a:rPr lang="en-US" dirty="0">
                <a:solidFill>
                  <a:schemeClr val="bg1"/>
                </a:solidFill>
                <a:latin typeface="Arial" panose="020B0604020202020204" pitchFamily="34" charset="0"/>
                <a:cs typeface="Arial" panose="020B0604020202020204" pitchFamily="34" charset="0"/>
              </a:rPr>
              <a:t> of weather forecast and it’s instruments, including a weather app.</a:t>
            </a:r>
            <a:endParaRPr lang="en-IN" dirty="0">
              <a:solidFill>
                <a:schemeClr val="bg1"/>
              </a:solidFill>
              <a:latin typeface="Arial" panose="020B0604020202020204" pitchFamily="34" charset="0"/>
              <a:cs typeface="Arial" panose="020B0604020202020204" pitchFamily="34" charset="0"/>
            </a:endParaRPr>
          </a:p>
          <a:p>
            <a:pPr marL="457200" lvl="0" indent="-317500" algn="l" rtl="0">
              <a:spcBef>
                <a:spcPts val="0"/>
              </a:spcBef>
              <a:spcAft>
                <a:spcPts val="0"/>
              </a:spcAft>
              <a:buSzPts val="1400"/>
              <a:buChar char="●"/>
            </a:pPr>
            <a:endParaRPr dirty="0">
              <a:solidFill>
                <a:schemeClr val="bg1"/>
              </a:solidFill>
            </a:endParaRPr>
          </a:p>
        </p:txBody>
      </p:sp>
      <p:sp>
        <p:nvSpPr>
          <p:cNvPr id="401" name="Google Shape;401;p34"/>
          <p:cNvSpPr txBox="1">
            <a:spLocks noGrp="1"/>
          </p:cNvSpPr>
          <p:nvPr>
            <p:ph type="title"/>
          </p:nvPr>
        </p:nvSpPr>
        <p:spPr>
          <a:xfrm>
            <a:off x="720000" y="4251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Weather App</a:t>
            </a:r>
            <a:endParaRPr dirty="0"/>
          </a:p>
        </p:txBody>
      </p:sp>
      <p:pic>
        <p:nvPicPr>
          <p:cNvPr id="403" name="Google Shape;403;p34"/>
          <p:cNvPicPr preferRelativeResize="0"/>
          <p:nvPr/>
        </p:nvPicPr>
        <p:blipFill>
          <a:blip r:embed="rId3">
            <a:alphaModFix/>
          </a:blip>
          <a:stretch>
            <a:fillRect/>
          </a:stretch>
        </p:blipFill>
        <p:spPr>
          <a:xfrm>
            <a:off x="937865" y="1430810"/>
            <a:ext cx="2809200" cy="3069900"/>
          </a:xfrm>
          <a:prstGeom prst="roundRect">
            <a:avLst>
              <a:gd name="adj" fmla="val 9003"/>
            </a:avLst>
          </a:prstGeom>
          <a:noFill/>
          <a:ln>
            <a:no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5"/>
          <p:cNvSpPr txBox="1">
            <a:spLocks noGrp="1"/>
          </p:cNvSpPr>
          <p:nvPr>
            <p:ph type="subTitle" idx="1"/>
          </p:nvPr>
        </p:nvSpPr>
        <p:spPr>
          <a:xfrm>
            <a:off x="3803904" y="1373072"/>
            <a:ext cx="4718304" cy="3491536"/>
          </a:xfrm>
          <a:prstGeom prst="rect">
            <a:avLst/>
          </a:prstGeom>
        </p:spPr>
        <p:txBody>
          <a:bodyPr spcFirstLastPara="1" wrap="square" lIns="91425" tIns="91425" rIns="91425" bIns="91425" anchor="t" anchorCtr="0">
            <a:noAutofit/>
          </a:bodyPr>
          <a:lstStyle/>
          <a:p>
            <a:pPr marL="400050" indent="-285750" algn="l">
              <a:buFont typeface="Wingdings" panose="05000000000000000000" pitchFamily="2" charset="2"/>
              <a:buChar char="q"/>
            </a:pPr>
            <a:r>
              <a:rPr lang="en-US" dirty="0">
                <a:solidFill>
                  <a:schemeClr val="tx1"/>
                </a:solidFill>
                <a:latin typeface="+mn-lt"/>
                <a:cs typeface="Arial" panose="020B0604020202020204" pitchFamily="34" charset="0"/>
              </a:rPr>
              <a:t>To plan journeys ahead</a:t>
            </a:r>
            <a:r>
              <a:rPr lang="en-US" dirty="0" smtClean="0">
                <a:solidFill>
                  <a:schemeClr val="tx1"/>
                </a:solidFill>
                <a:latin typeface="+mn-lt"/>
                <a:cs typeface="Arial" panose="020B0604020202020204" pitchFamily="34" charset="0"/>
              </a:rPr>
              <a:t>.</a:t>
            </a:r>
          </a:p>
          <a:p>
            <a:pPr marL="114300" indent="0" algn="l"/>
            <a:endParaRPr lang="en-US" dirty="0">
              <a:solidFill>
                <a:schemeClr val="tx1"/>
              </a:solidFill>
              <a:latin typeface="+mn-lt"/>
              <a:cs typeface="Arial" panose="020B0604020202020204" pitchFamily="34" charset="0"/>
            </a:endParaRPr>
          </a:p>
          <a:p>
            <a:pPr marL="400050" indent="-285750" algn="l">
              <a:buFont typeface="Wingdings" panose="05000000000000000000" pitchFamily="2" charset="2"/>
              <a:buChar char="q"/>
            </a:pPr>
            <a:r>
              <a:rPr lang="en-US" dirty="0">
                <a:solidFill>
                  <a:schemeClr val="tx1"/>
                </a:solidFill>
                <a:latin typeface="+mn-lt"/>
                <a:cs typeface="Arial" panose="020B0604020202020204" pitchFamily="34" charset="0"/>
              </a:rPr>
              <a:t>To plan meeting/commute </a:t>
            </a:r>
            <a:r>
              <a:rPr lang="en-US" dirty="0" smtClean="0">
                <a:solidFill>
                  <a:schemeClr val="tx1"/>
                </a:solidFill>
                <a:latin typeface="+mn-lt"/>
                <a:cs typeface="Arial" panose="020B0604020202020204" pitchFamily="34" charset="0"/>
              </a:rPr>
              <a:t>timings</a:t>
            </a:r>
          </a:p>
          <a:p>
            <a:pPr marL="114300" indent="0" algn="l"/>
            <a:endParaRPr lang="en-US" dirty="0">
              <a:solidFill>
                <a:schemeClr val="tx1"/>
              </a:solidFill>
              <a:latin typeface="+mn-lt"/>
              <a:cs typeface="Arial" panose="020B0604020202020204" pitchFamily="34" charset="0"/>
            </a:endParaRPr>
          </a:p>
          <a:p>
            <a:pPr marL="400050" indent="-285750" algn="l">
              <a:buFont typeface="Wingdings" panose="05000000000000000000" pitchFamily="2" charset="2"/>
              <a:buChar char="q"/>
            </a:pPr>
            <a:r>
              <a:rPr lang="en-US" dirty="0">
                <a:solidFill>
                  <a:schemeClr val="tx1"/>
                </a:solidFill>
                <a:latin typeface="+mn-lt"/>
                <a:cs typeface="Arial" panose="020B0604020202020204" pitchFamily="34" charset="0"/>
              </a:rPr>
              <a:t>To decide what to </a:t>
            </a:r>
            <a:r>
              <a:rPr lang="en-US" dirty="0" smtClean="0">
                <a:solidFill>
                  <a:schemeClr val="tx1"/>
                </a:solidFill>
                <a:latin typeface="+mn-lt"/>
                <a:cs typeface="Arial" panose="020B0604020202020204" pitchFamily="34" charset="0"/>
              </a:rPr>
              <a:t>wear</a:t>
            </a:r>
          </a:p>
          <a:p>
            <a:pPr marL="114300" indent="0" algn="l"/>
            <a:endParaRPr lang="en-US" dirty="0" smtClean="0">
              <a:solidFill>
                <a:schemeClr val="tx1"/>
              </a:solidFill>
              <a:latin typeface="+mn-lt"/>
              <a:cs typeface="Arial" panose="020B0604020202020204" pitchFamily="34" charset="0"/>
            </a:endParaRPr>
          </a:p>
          <a:p>
            <a:pPr marL="400050" indent="-285750" algn="l">
              <a:buFont typeface="Wingdings" panose="05000000000000000000" pitchFamily="2" charset="2"/>
              <a:buChar char="q"/>
            </a:pPr>
            <a:r>
              <a:rPr lang="en-US" dirty="0" smtClean="0">
                <a:solidFill>
                  <a:schemeClr val="tx1"/>
                </a:solidFill>
                <a:latin typeface="+mn-lt"/>
                <a:cs typeface="Arial" panose="020B0604020202020204" pitchFamily="34" charset="0"/>
              </a:rPr>
              <a:t>Be </a:t>
            </a:r>
            <a:r>
              <a:rPr lang="en-US" dirty="0">
                <a:solidFill>
                  <a:schemeClr val="tx1"/>
                </a:solidFill>
                <a:latin typeface="+mn-lt"/>
                <a:cs typeface="Arial" panose="020B0604020202020204" pitchFamily="34" charset="0"/>
              </a:rPr>
              <a:t>able to see weather forecast at different places</a:t>
            </a:r>
            <a:r>
              <a:rPr lang="en-US" dirty="0" smtClean="0">
                <a:solidFill>
                  <a:schemeClr val="tx1"/>
                </a:solidFill>
                <a:latin typeface="+mn-lt"/>
                <a:cs typeface="Arial" panose="020B0604020202020204" pitchFamily="34" charset="0"/>
              </a:rPr>
              <a:t>.</a:t>
            </a:r>
          </a:p>
          <a:p>
            <a:pPr marL="114300" indent="0" algn="l"/>
            <a:endParaRPr lang="en-US" dirty="0">
              <a:solidFill>
                <a:schemeClr val="tx1"/>
              </a:solidFill>
              <a:latin typeface="+mn-lt"/>
              <a:cs typeface="Arial" panose="020B0604020202020204" pitchFamily="34" charset="0"/>
            </a:endParaRPr>
          </a:p>
          <a:p>
            <a:pPr marL="400050" indent="-285750" algn="l">
              <a:buFont typeface="Wingdings" panose="05000000000000000000" pitchFamily="2" charset="2"/>
              <a:buChar char="q"/>
            </a:pPr>
            <a:r>
              <a:rPr lang="en-IN" dirty="0">
                <a:solidFill>
                  <a:schemeClr val="tx1"/>
                </a:solidFill>
                <a:latin typeface="+mn-lt"/>
                <a:cs typeface="Arial" panose="020B0604020202020204" pitchFamily="34" charset="0"/>
              </a:rPr>
              <a:t>Some travellers may need to know more details about the weather such as visibility , chances of rainfall , humidity etc.</a:t>
            </a:r>
            <a:endParaRPr lang="en-US" dirty="0">
              <a:solidFill>
                <a:schemeClr val="tx1"/>
              </a:solidFill>
              <a:latin typeface="+mn-lt"/>
              <a:cs typeface="Arial" panose="020B0604020202020204" pitchFamily="34" charset="0"/>
            </a:endParaRPr>
          </a:p>
        </p:txBody>
      </p:sp>
      <p:sp>
        <p:nvSpPr>
          <p:cNvPr id="409" name="Google Shape;409;p35"/>
          <p:cNvSpPr txBox="1">
            <a:spLocks noGrp="1"/>
          </p:cNvSpPr>
          <p:nvPr>
            <p:ph type="title"/>
          </p:nvPr>
        </p:nvSpPr>
        <p:spPr>
          <a:xfrm>
            <a:off x="3385519" y="426719"/>
            <a:ext cx="5246417" cy="645489"/>
          </a:xfrm>
          <a:prstGeom prst="rect">
            <a:avLst/>
          </a:prstGeom>
        </p:spPr>
        <p:txBody>
          <a:bodyPr spcFirstLastPara="1" wrap="square" lIns="91425" tIns="91425" rIns="91425" bIns="91425" anchor="b" anchorCtr="0">
            <a:noAutofit/>
          </a:bodyPr>
          <a:lstStyle/>
          <a:p>
            <a:pPr lvl="0"/>
            <a:r>
              <a:rPr lang="en-US" dirty="0"/>
              <a:t>Why we </a:t>
            </a:r>
            <a:r>
              <a:rPr lang="en-US" dirty="0" smtClean="0"/>
              <a:t>need weather </a:t>
            </a:r>
            <a:r>
              <a:rPr lang="en-US" dirty="0"/>
              <a:t>app</a:t>
            </a:r>
            <a:endParaRPr dirty="0"/>
          </a:p>
        </p:txBody>
      </p:sp>
      <p:grpSp>
        <p:nvGrpSpPr>
          <p:cNvPr id="410" name="Google Shape;410;p35"/>
          <p:cNvGrpSpPr/>
          <p:nvPr/>
        </p:nvGrpSpPr>
        <p:grpSpPr>
          <a:xfrm>
            <a:off x="622631" y="1624500"/>
            <a:ext cx="2246100" cy="2246100"/>
            <a:chOff x="1512647" y="1269050"/>
            <a:chExt cx="2246100" cy="2246100"/>
          </a:xfrm>
        </p:grpSpPr>
        <p:sp>
          <p:nvSpPr>
            <p:cNvPr id="411" name="Google Shape;411;p35"/>
            <p:cNvSpPr/>
            <p:nvPr/>
          </p:nvSpPr>
          <p:spPr>
            <a:xfrm>
              <a:off x="1512647" y="1269050"/>
              <a:ext cx="2246100" cy="2246100"/>
            </a:xfrm>
            <a:prstGeom prst="roundRect">
              <a:avLst>
                <a:gd name="adj" fmla="val 16667"/>
              </a:avLst>
            </a:prstGeom>
            <a:gradFill>
              <a:gsLst>
                <a:gs pos="0">
                  <a:srgbClr val="4846BB">
                    <a:alpha val="83529"/>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5"/>
            <p:cNvGrpSpPr/>
            <p:nvPr/>
          </p:nvGrpSpPr>
          <p:grpSpPr>
            <a:xfrm>
              <a:off x="1936732" y="1847935"/>
              <a:ext cx="1397929" cy="1088329"/>
              <a:chOff x="1783425" y="2114538"/>
              <a:chExt cx="1397929" cy="1088329"/>
            </a:xfrm>
          </p:grpSpPr>
          <p:sp>
            <p:nvSpPr>
              <p:cNvPr id="413" name="Google Shape;413;p35"/>
              <p:cNvSpPr/>
              <p:nvPr/>
            </p:nvSpPr>
            <p:spPr>
              <a:xfrm>
                <a:off x="2597124" y="2114538"/>
                <a:ext cx="584230" cy="577575"/>
              </a:xfrm>
              <a:custGeom>
                <a:avLst/>
                <a:gdLst/>
                <a:ahLst/>
                <a:cxnLst/>
                <a:rect l="l" t="t" r="r" b="b"/>
                <a:pathLst>
                  <a:path w="10973" h="10848" extrusionOk="0">
                    <a:moveTo>
                      <a:pt x="3919" y="1"/>
                    </a:moveTo>
                    <a:cubicBezTo>
                      <a:pt x="3527" y="1"/>
                      <a:pt x="3261" y="267"/>
                      <a:pt x="3261" y="596"/>
                    </a:cubicBezTo>
                    <a:lnTo>
                      <a:pt x="3261" y="2556"/>
                    </a:lnTo>
                    <a:cubicBezTo>
                      <a:pt x="2931" y="2618"/>
                      <a:pt x="2540" y="2681"/>
                      <a:pt x="2210" y="2806"/>
                    </a:cubicBezTo>
                    <a:lnTo>
                      <a:pt x="1239" y="1176"/>
                    </a:lnTo>
                    <a:cubicBezTo>
                      <a:pt x="1153" y="952"/>
                      <a:pt x="943" y="822"/>
                      <a:pt x="714" y="822"/>
                    </a:cubicBezTo>
                    <a:cubicBezTo>
                      <a:pt x="608" y="822"/>
                      <a:pt x="497" y="850"/>
                      <a:pt x="392" y="910"/>
                    </a:cubicBezTo>
                    <a:cubicBezTo>
                      <a:pt x="63" y="1114"/>
                      <a:pt x="0" y="1505"/>
                      <a:pt x="126" y="1772"/>
                    </a:cubicBezTo>
                    <a:lnTo>
                      <a:pt x="1113" y="3465"/>
                    </a:lnTo>
                    <a:lnTo>
                      <a:pt x="847" y="3731"/>
                    </a:lnTo>
                    <a:cubicBezTo>
                      <a:pt x="2351" y="4969"/>
                      <a:pt x="3323" y="6866"/>
                      <a:pt x="3386" y="8951"/>
                    </a:cubicBezTo>
                    <a:cubicBezTo>
                      <a:pt x="4765" y="9076"/>
                      <a:pt x="5941" y="9609"/>
                      <a:pt x="6913" y="10393"/>
                    </a:cubicBezTo>
                    <a:cubicBezTo>
                      <a:pt x="7116" y="10189"/>
                      <a:pt x="7304" y="10001"/>
                      <a:pt x="7446" y="9797"/>
                    </a:cubicBezTo>
                    <a:lnTo>
                      <a:pt x="9138" y="10785"/>
                    </a:lnTo>
                    <a:cubicBezTo>
                      <a:pt x="9201" y="10847"/>
                      <a:pt x="9342" y="10847"/>
                      <a:pt x="9468" y="10847"/>
                    </a:cubicBezTo>
                    <a:cubicBezTo>
                      <a:pt x="9656" y="10847"/>
                      <a:pt x="9859" y="10706"/>
                      <a:pt x="9985" y="10518"/>
                    </a:cubicBezTo>
                    <a:cubicBezTo>
                      <a:pt x="10189" y="10252"/>
                      <a:pt x="10048" y="9860"/>
                      <a:pt x="9797" y="9672"/>
                    </a:cubicBezTo>
                    <a:lnTo>
                      <a:pt x="8088" y="8684"/>
                    </a:lnTo>
                    <a:cubicBezTo>
                      <a:pt x="8229" y="8355"/>
                      <a:pt x="8355" y="8042"/>
                      <a:pt x="8355" y="7650"/>
                    </a:cubicBezTo>
                    <a:lnTo>
                      <a:pt x="10314" y="7650"/>
                    </a:lnTo>
                    <a:cubicBezTo>
                      <a:pt x="10643" y="7650"/>
                      <a:pt x="10972" y="7383"/>
                      <a:pt x="10972" y="6991"/>
                    </a:cubicBezTo>
                    <a:cubicBezTo>
                      <a:pt x="10972" y="6662"/>
                      <a:pt x="10643" y="6396"/>
                      <a:pt x="10314" y="6396"/>
                    </a:cubicBezTo>
                    <a:lnTo>
                      <a:pt x="8355" y="6396"/>
                    </a:lnTo>
                    <a:cubicBezTo>
                      <a:pt x="8355" y="6004"/>
                      <a:pt x="8229" y="5690"/>
                      <a:pt x="8088" y="5361"/>
                    </a:cubicBezTo>
                    <a:lnTo>
                      <a:pt x="9797" y="4374"/>
                    </a:lnTo>
                    <a:cubicBezTo>
                      <a:pt x="10048" y="4186"/>
                      <a:pt x="10189" y="3794"/>
                      <a:pt x="9985" y="3527"/>
                    </a:cubicBezTo>
                    <a:cubicBezTo>
                      <a:pt x="9856" y="3303"/>
                      <a:pt x="9633" y="3173"/>
                      <a:pt x="9420" y="3173"/>
                    </a:cubicBezTo>
                    <a:cubicBezTo>
                      <a:pt x="9320" y="3173"/>
                      <a:pt x="9223" y="3201"/>
                      <a:pt x="9138" y="3261"/>
                    </a:cubicBezTo>
                    <a:lnTo>
                      <a:pt x="7446" y="4248"/>
                    </a:lnTo>
                    <a:cubicBezTo>
                      <a:pt x="7242" y="3919"/>
                      <a:pt x="6991" y="3653"/>
                      <a:pt x="6725" y="3465"/>
                    </a:cubicBezTo>
                    <a:lnTo>
                      <a:pt x="7634" y="1772"/>
                    </a:lnTo>
                    <a:cubicBezTo>
                      <a:pt x="7837" y="1505"/>
                      <a:pt x="7696" y="1114"/>
                      <a:pt x="7446" y="910"/>
                    </a:cubicBezTo>
                    <a:cubicBezTo>
                      <a:pt x="7341" y="850"/>
                      <a:pt x="7230" y="822"/>
                      <a:pt x="7121" y="822"/>
                    </a:cubicBezTo>
                    <a:cubicBezTo>
                      <a:pt x="6886" y="822"/>
                      <a:pt x="6660" y="952"/>
                      <a:pt x="6521" y="1176"/>
                    </a:cubicBezTo>
                    <a:lnTo>
                      <a:pt x="5612" y="2806"/>
                    </a:lnTo>
                    <a:cubicBezTo>
                      <a:pt x="5283" y="2681"/>
                      <a:pt x="4891" y="2618"/>
                      <a:pt x="4561" y="2556"/>
                    </a:cubicBezTo>
                    <a:lnTo>
                      <a:pt x="4561" y="596"/>
                    </a:lnTo>
                    <a:cubicBezTo>
                      <a:pt x="4561" y="267"/>
                      <a:pt x="4248" y="1"/>
                      <a:pt x="39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5"/>
              <p:cNvSpPr/>
              <p:nvPr/>
            </p:nvSpPr>
            <p:spPr>
              <a:xfrm>
                <a:off x="1783425" y="2284806"/>
                <a:ext cx="1241029" cy="918060"/>
              </a:xfrm>
              <a:custGeom>
                <a:avLst/>
                <a:gdLst/>
                <a:ahLst/>
                <a:cxnLst/>
                <a:rect l="l" t="t" r="r" b="b"/>
                <a:pathLst>
                  <a:path w="23309" h="17243" extrusionOk="0">
                    <a:moveTo>
                      <a:pt x="11427" y="0"/>
                    </a:moveTo>
                    <a:cubicBezTo>
                      <a:pt x="8230" y="0"/>
                      <a:pt x="5550" y="2618"/>
                      <a:pt x="5424" y="5815"/>
                    </a:cubicBezTo>
                    <a:cubicBezTo>
                      <a:pt x="2415" y="5941"/>
                      <a:pt x="1" y="8433"/>
                      <a:pt x="1" y="11505"/>
                    </a:cubicBezTo>
                    <a:cubicBezTo>
                      <a:pt x="1" y="14703"/>
                      <a:pt x="2540" y="17242"/>
                      <a:pt x="5738" y="17242"/>
                    </a:cubicBezTo>
                    <a:lnTo>
                      <a:pt x="18152" y="17242"/>
                    </a:lnTo>
                    <a:cubicBezTo>
                      <a:pt x="20957" y="17242"/>
                      <a:pt x="23309" y="14954"/>
                      <a:pt x="23309" y="12085"/>
                    </a:cubicBezTo>
                    <a:cubicBezTo>
                      <a:pt x="23309" y="9279"/>
                      <a:pt x="20957" y="6928"/>
                      <a:pt x="18152" y="6928"/>
                    </a:cubicBezTo>
                    <a:cubicBezTo>
                      <a:pt x="17885" y="6928"/>
                      <a:pt x="17634" y="6991"/>
                      <a:pt x="17368" y="6991"/>
                    </a:cubicBezTo>
                    <a:cubicBezTo>
                      <a:pt x="17431" y="6725"/>
                      <a:pt x="17493" y="6411"/>
                      <a:pt x="17493" y="6082"/>
                    </a:cubicBezTo>
                    <a:cubicBezTo>
                      <a:pt x="17493" y="2743"/>
                      <a:pt x="14750" y="0"/>
                      <a:pt x="1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3"/>
          <p:cNvSpPr/>
          <p:nvPr/>
        </p:nvSpPr>
        <p:spPr>
          <a:xfrm rot="10800000">
            <a:off x="6986925" y="881175"/>
            <a:ext cx="1266900" cy="3734400"/>
          </a:xfrm>
          <a:prstGeom prst="roundRect">
            <a:avLst>
              <a:gd name="adj" fmla="val 7776"/>
            </a:avLst>
          </a:prstGeom>
          <a:gradFill>
            <a:gsLst>
              <a:gs pos="0">
                <a:srgbClr val="4846BB">
                  <a:alpha val="83921"/>
                  <a:alpha val="24720"/>
                </a:srgbClr>
              </a:gs>
              <a:gs pos="100000">
                <a:srgbClr val="281B66">
                  <a:alpha val="62745"/>
                  <a:alpha val="24720"/>
                </a:srgbClr>
              </a:gs>
            </a:gsLst>
            <a:lin ang="5400700" scaled="0"/>
          </a:gra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521" name="Google Shape;521;p43"/>
          <p:cNvGraphicFramePr/>
          <p:nvPr/>
        </p:nvGraphicFramePr>
        <p:xfrm>
          <a:off x="7044050" y="1398375"/>
          <a:ext cx="1113250" cy="3125325"/>
        </p:xfrm>
        <a:graphic>
          <a:graphicData uri="http://schemas.openxmlformats.org/drawingml/2006/table">
            <a:tbl>
              <a:tblPr>
                <a:noFill/>
                <a:tableStyleId>{B84AD8EF-B5E4-4B6B-9668-5984048FA894}</a:tableStyleId>
              </a:tblPr>
              <a:tblGrid>
                <a:gridCol w="556625">
                  <a:extLst>
                    <a:ext uri="{9D8B030D-6E8A-4147-A177-3AD203B41FA5}">
                      <a16:colId xmlns:a16="http://schemas.microsoft.com/office/drawing/2014/main" val="20000"/>
                    </a:ext>
                  </a:extLst>
                </a:gridCol>
                <a:gridCol w="556625">
                  <a:extLst>
                    <a:ext uri="{9D8B030D-6E8A-4147-A177-3AD203B41FA5}">
                      <a16:colId xmlns:a16="http://schemas.microsoft.com/office/drawing/2014/main" val="20001"/>
                    </a:ext>
                  </a:extLst>
                </a:gridCol>
              </a:tblGrid>
              <a:tr h="446475">
                <a:tc>
                  <a:txBody>
                    <a:bodyPr/>
                    <a:lstStyle/>
                    <a:p>
                      <a:pPr marL="0" lvl="0" indent="0" algn="l" rtl="0">
                        <a:spcBef>
                          <a:spcPts val="0"/>
                        </a:spcBef>
                        <a:spcAft>
                          <a:spcPts val="0"/>
                        </a:spcAft>
                        <a:buNone/>
                      </a:pPr>
                      <a:r>
                        <a:rPr lang="en" b="1">
                          <a:solidFill>
                            <a:schemeClr val="lt1"/>
                          </a:solidFill>
                          <a:latin typeface="Didact Gothic"/>
                          <a:ea typeface="Didact Gothic"/>
                          <a:cs typeface="Didact Gothic"/>
                          <a:sym typeface="Didact Gothic"/>
                        </a:rPr>
                        <a:t>Mon</a:t>
                      </a:r>
                      <a:endParaRPr b="1">
                        <a:solidFill>
                          <a:schemeClr val="lt1"/>
                        </a:solidFill>
                        <a:latin typeface="Didact Gothic"/>
                        <a:ea typeface="Didact Gothic"/>
                        <a:cs typeface="Didact Gothic"/>
                        <a:sym typeface="Didact Gothic"/>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solidFill>
                      <a:prstDash val="dash"/>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solidFill>
                      <a:prstDash val="dash"/>
                      <a:round/>
                      <a:headEnd type="none" w="sm" len="sm"/>
                      <a:tailEnd type="none" w="sm" len="sm"/>
                    </a:lnB>
                  </a:tcPr>
                </a:tc>
                <a:extLst>
                  <a:ext uri="{0D108BD9-81ED-4DB2-BD59-A6C34878D82A}">
                    <a16:rowId xmlns:a16="http://schemas.microsoft.com/office/drawing/2014/main" val="10000"/>
                  </a:ext>
                </a:extLst>
              </a:tr>
              <a:tr h="446475">
                <a:tc>
                  <a:txBody>
                    <a:bodyPr/>
                    <a:lstStyle/>
                    <a:p>
                      <a:pPr marL="0" lvl="0" indent="0" algn="l" rtl="0">
                        <a:spcBef>
                          <a:spcPts val="0"/>
                        </a:spcBef>
                        <a:spcAft>
                          <a:spcPts val="0"/>
                        </a:spcAft>
                        <a:buNone/>
                      </a:pPr>
                      <a:r>
                        <a:rPr lang="en" b="1">
                          <a:solidFill>
                            <a:schemeClr val="lt1"/>
                          </a:solidFill>
                          <a:latin typeface="Didact Gothic"/>
                          <a:ea typeface="Didact Gothic"/>
                          <a:cs typeface="Didact Gothic"/>
                          <a:sym typeface="Didact Gothic"/>
                        </a:rPr>
                        <a:t>Tue</a:t>
                      </a:r>
                      <a:endParaRPr b="1">
                        <a:solidFill>
                          <a:schemeClr val="lt1"/>
                        </a:solidFill>
                        <a:latin typeface="Didact Gothic"/>
                        <a:ea typeface="Didact Gothic"/>
                        <a:cs typeface="Didact Gothic"/>
                        <a:sym typeface="Didact Gothic"/>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extLst>
                  <a:ext uri="{0D108BD9-81ED-4DB2-BD59-A6C34878D82A}">
                    <a16:rowId xmlns:a16="http://schemas.microsoft.com/office/drawing/2014/main" val="10001"/>
                  </a:ext>
                </a:extLst>
              </a:tr>
              <a:tr h="446475">
                <a:tc>
                  <a:txBody>
                    <a:bodyPr/>
                    <a:lstStyle/>
                    <a:p>
                      <a:pPr marL="0" lvl="0" indent="0" algn="l" rtl="0">
                        <a:spcBef>
                          <a:spcPts val="0"/>
                        </a:spcBef>
                        <a:spcAft>
                          <a:spcPts val="0"/>
                        </a:spcAft>
                        <a:buNone/>
                      </a:pPr>
                      <a:r>
                        <a:rPr lang="en" b="1">
                          <a:solidFill>
                            <a:schemeClr val="lt1"/>
                          </a:solidFill>
                          <a:latin typeface="Didact Gothic"/>
                          <a:ea typeface="Didact Gothic"/>
                          <a:cs typeface="Didact Gothic"/>
                          <a:sym typeface="Didact Gothic"/>
                        </a:rPr>
                        <a:t>Wed</a:t>
                      </a:r>
                      <a:endParaRPr b="1">
                        <a:solidFill>
                          <a:schemeClr val="lt1"/>
                        </a:solidFill>
                        <a:latin typeface="Didact Gothic"/>
                        <a:ea typeface="Didact Gothic"/>
                        <a:cs typeface="Didact Gothic"/>
                        <a:sym typeface="Didact Gothic"/>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extLst>
                  <a:ext uri="{0D108BD9-81ED-4DB2-BD59-A6C34878D82A}">
                    <a16:rowId xmlns:a16="http://schemas.microsoft.com/office/drawing/2014/main" val="10002"/>
                  </a:ext>
                </a:extLst>
              </a:tr>
              <a:tr h="446475">
                <a:tc>
                  <a:txBody>
                    <a:bodyPr/>
                    <a:lstStyle/>
                    <a:p>
                      <a:pPr marL="0" lvl="0" indent="0" algn="l" rtl="0">
                        <a:spcBef>
                          <a:spcPts val="0"/>
                        </a:spcBef>
                        <a:spcAft>
                          <a:spcPts val="0"/>
                        </a:spcAft>
                        <a:buNone/>
                      </a:pPr>
                      <a:r>
                        <a:rPr lang="en" b="1">
                          <a:solidFill>
                            <a:schemeClr val="lt1"/>
                          </a:solidFill>
                          <a:latin typeface="Didact Gothic"/>
                          <a:ea typeface="Didact Gothic"/>
                          <a:cs typeface="Didact Gothic"/>
                          <a:sym typeface="Didact Gothic"/>
                        </a:rPr>
                        <a:t>Thu</a:t>
                      </a:r>
                      <a:endParaRPr b="1">
                        <a:solidFill>
                          <a:schemeClr val="lt1"/>
                        </a:solidFill>
                        <a:latin typeface="Didact Gothic"/>
                        <a:ea typeface="Didact Gothic"/>
                        <a:cs typeface="Didact Gothic"/>
                        <a:sym typeface="Didact Gothic"/>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extLst>
                  <a:ext uri="{0D108BD9-81ED-4DB2-BD59-A6C34878D82A}">
                    <a16:rowId xmlns:a16="http://schemas.microsoft.com/office/drawing/2014/main" val="10003"/>
                  </a:ext>
                </a:extLst>
              </a:tr>
              <a:tr h="446475">
                <a:tc>
                  <a:txBody>
                    <a:bodyPr/>
                    <a:lstStyle/>
                    <a:p>
                      <a:pPr marL="0" lvl="0" indent="0" algn="l" rtl="0">
                        <a:spcBef>
                          <a:spcPts val="0"/>
                        </a:spcBef>
                        <a:spcAft>
                          <a:spcPts val="0"/>
                        </a:spcAft>
                        <a:buNone/>
                      </a:pPr>
                      <a:r>
                        <a:rPr lang="en" b="1">
                          <a:solidFill>
                            <a:schemeClr val="lt1"/>
                          </a:solidFill>
                          <a:latin typeface="Didact Gothic"/>
                          <a:ea typeface="Didact Gothic"/>
                          <a:cs typeface="Didact Gothic"/>
                          <a:sym typeface="Didact Gothic"/>
                        </a:rPr>
                        <a:t>Fri</a:t>
                      </a:r>
                      <a:endParaRPr b="1">
                        <a:solidFill>
                          <a:schemeClr val="lt1"/>
                        </a:solidFill>
                        <a:latin typeface="Didact Gothic"/>
                        <a:ea typeface="Didact Gothic"/>
                        <a:cs typeface="Didact Gothic"/>
                        <a:sym typeface="Didact Gothic"/>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extLst>
                  <a:ext uri="{0D108BD9-81ED-4DB2-BD59-A6C34878D82A}">
                    <a16:rowId xmlns:a16="http://schemas.microsoft.com/office/drawing/2014/main" val="10004"/>
                  </a:ext>
                </a:extLst>
              </a:tr>
              <a:tr h="446475">
                <a:tc>
                  <a:txBody>
                    <a:bodyPr/>
                    <a:lstStyle/>
                    <a:p>
                      <a:pPr marL="0" lvl="0" indent="0" algn="l" rtl="0">
                        <a:spcBef>
                          <a:spcPts val="0"/>
                        </a:spcBef>
                        <a:spcAft>
                          <a:spcPts val="0"/>
                        </a:spcAft>
                        <a:buNone/>
                      </a:pPr>
                      <a:r>
                        <a:rPr lang="en" b="1">
                          <a:solidFill>
                            <a:schemeClr val="lt1"/>
                          </a:solidFill>
                          <a:latin typeface="Didact Gothic"/>
                          <a:ea typeface="Didact Gothic"/>
                          <a:cs typeface="Didact Gothic"/>
                          <a:sym typeface="Didact Gothic"/>
                        </a:rPr>
                        <a:t>Sat</a:t>
                      </a:r>
                      <a:endParaRPr b="1">
                        <a:solidFill>
                          <a:schemeClr val="lt1"/>
                        </a:solidFill>
                        <a:latin typeface="Didact Gothic"/>
                        <a:ea typeface="Didact Gothic"/>
                        <a:cs typeface="Didact Gothic"/>
                        <a:sym typeface="Didact Gothic"/>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solidFill>
                      <a:prstDash val="dash"/>
                      <a:round/>
                      <a:headEnd type="none" w="sm" len="sm"/>
                      <a:tailEnd type="none" w="sm" len="sm"/>
                    </a:lnB>
                  </a:tcPr>
                </a:tc>
                <a:extLst>
                  <a:ext uri="{0D108BD9-81ED-4DB2-BD59-A6C34878D82A}">
                    <a16:rowId xmlns:a16="http://schemas.microsoft.com/office/drawing/2014/main" val="10005"/>
                  </a:ext>
                </a:extLst>
              </a:tr>
              <a:tr h="446475">
                <a:tc>
                  <a:txBody>
                    <a:bodyPr/>
                    <a:lstStyle/>
                    <a:p>
                      <a:pPr marL="0" lvl="0" indent="0" algn="l" rtl="0">
                        <a:spcBef>
                          <a:spcPts val="0"/>
                        </a:spcBef>
                        <a:spcAft>
                          <a:spcPts val="0"/>
                        </a:spcAft>
                        <a:buNone/>
                      </a:pPr>
                      <a:r>
                        <a:rPr lang="en" b="1">
                          <a:solidFill>
                            <a:schemeClr val="lt1"/>
                          </a:solidFill>
                          <a:latin typeface="Didact Gothic"/>
                          <a:ea typeface="Didact Gothic"/>
                          <a:cs typeface="Didact Gothic"/>
                          <a:sym typeface="Didact Gothic"/>
                        </a:rPr>
                        <a:t>Sun</a:t>
                      </a:r>
                      <a:endParaRPr b="1">
                        <a:solidFill>
                          <a:schemeClr val="lt1"/>
                        </a:solidFill>
                        <a:latin typeface="Didact Gothic"/>
                        <a:ea typeface="Didact Gothic"/>
                        <a:cs typeface="Didact Gothic"/>
                        <a:sym typeface="Didact Gothic"/>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solidFill>
                      <a:prstDash val="dash"/>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522" name="Google Shape;522;p43"/>
          <p:cNvSpPr txBox="1">
            <a:spLocks noGrp="1"/>
          </p:cNvSpPr>
          <p:nvPr>
            <p:ph type="title"/>
          </p:nvPr>
        </p:nvSpPr>
        <p:spPr>
          <a:xfrm>
            <a:off x="720000" y="4251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WEATHER MAP</a:t>
            </a:r>
            <a:endParaRPr/>
          </a:p>
        </p:txBody>
      </p:sp>
      <p:sp>
        <p:nvSpPr>
          <p:cNvPr id="523" name="Google Shape;523;p43"/>
          <p:cNvSpPr/>
          <p:nvPr/>
        </p:nvSpPr>
        <p:spPr>
          <a:xfrm>
            <a:off x="7706547" y="1445998"/>
            <a:ext cx="336459" cy="337548"/>
          </a:xfrm>
          <a:custGeom>
            <a:avLst/>
            <a:gdLst/>
            <a:ahLst/>
            <a:cxnLst/>
            <a:rect l="l" t="t" r="r" b="b"/>
            <a:pathLst>
              <a:path w="24093" h="24171" extrusionOk="0">
                <a:moveTo>
                  <a:pt x="12007" y="1"/>
                </a:moveTo>
                <a:cubicBezTo>
                  <a:pt x="11427" y="1"/>
                  <a:pt x="10973" y="534"/>
                  <a:pt x="10973" y="1114"/>
                </a:cubicBezTo>
                <a:lnTo>
                  <a:pt x="10973" y="4390"/>
                </a:lnTo>
                <a:cubicBezTo>
                  <a:pt x="10314" y="4515"/>
                  <a:pt x="9734" y="4640"/>
                  <a:pt x="9139" y="4907"/>
                </a:cubicBezTo>
                <a:lnTo>
                  <a:pt x="7509" y="2039"/>
                </a:lnTo>
                <a:cubicBezTo>
                  <a:pt x="7291" y="1685"/>
                  <a:pt x="6928" y="1484"/>
                  <a:pt x="6557" y="1484"/>
                </a:cubicBezTo>
                <a:cubicBezTo>
                  <a:pt x="6369" y="1484"/>
                  <a:pt x="6178" y="1536"/>
                  <a:pt x="6004" y="1647"/>
                </a:cubicBezTo>
                <a:cubicBezTo>
                  <a:pt x="5487" y="1897"/>
                  <a:pt x="5283" y="2618"/>
                  <a:pt x="5612" y="3136"/>
                </a:cubicBezTo>
                <a:lnTo>
                  <a:pt x="7242" y="6020"/>
                </a:lnTo>
                <a:cubicBezTo>
                  <a:pt x="6788" y="6349"/>
                  <a:pt x="6333" y="6804"/>
                  <a:pt x="5941" y="7321"/>
                </a:cubicBezTo>
                <a:lnTo>
                  <a:pt x="3073" y="5628"/>
                </a:lnTo>
                <a:cubicBezTo>
                  <a:pt x="2893" y="5538"/>
                  <a:pt x="2700" y="5493"/>
                  <a:pt x="2512" y="5493"/>
                </a:cubicBezTo>
                <a:cubicBezTo>
                  <a:pt x="2142" y="5493"/>
                  <a:pt x="1786" y="5667"/>
                  <a:pt x="1568" y="6020"/>
                </a:cubicBezTo>
                <a:cubicBezTo>
                  <a:pt x="1302" y="6537"/>
                  <a:pt x="1427" y="7258"/>
                  <a:pt x="1960" y="7525"/>
                </a:cubicBezTo>
                <a:lnTo>
                  <a:pt x="4828" y="9217"/>
                </a:lnTo>
                <a:cubicBezTo>
                  <a:pt x="4640" y="9735"/>
                  <a:pt x="4437" y="10330"/>
                  <a:pt x="4374" y="10973"/>
                </a:cubicBezTo>
                <a:lnTo>
                  <a:pt x="1035" y="10973"/>
                </a:lnTo>
                <a:cubicBezTo>
                  <a:pt x="455" y="10973"/>
                  <a:pt x="1" y="11506"/>
                  <a:pt x="1" y="12086"/>
                </a:cubicBezTo>
                <a:cubicBezTo>
                  <a:pt x="1" y="12681"/>
                  <a:pt x="455" y="13199"/>
                  <a:pt x="1035" y="13199"/>
                </a:cubicBezTo>
                <a:lnTo>
                  <a:pt x="4374" y="13199"/>
                </a:lnTo>
                <a:cubicBezTo>
                  <a:pt x="4437" y="13794"/>
                  <a:pt x="4640" y="14374"/>
                  <a:pt x="4828" y="14970"/>
                </a:cubicBezTo>
                <a:lnTo>
                  <a:pt x="1960" y="16600"/>
                </a:lnTo>
                <a:cubicBezTo>
                  <a:pt x="1427" y="16929"/>
                  <a:pt x="1302" y="17572"/>
                  <a:pt x="1568" y="18105"/>
                </a:cubicBezTo>
                <a:cubicBezTo>
                  <a:pt x="1756" y="18497"/>
                  <a:pt x="2148" y="18685"/>
                  <a:pt x="2540" y="18685"/>
                </a:cubicBezTo>
                <a:cubicBezTo>
                  <a:pt x="2744" y="18685"/>
                  <a:pt x="2932" y="18622"/>
                  <a:pt x="3073" y="18497"/>
                </a:cubicBezTo>
                <a:lnTo>
                  <a:pt x="5941" y="16851"/>
                </a:lnTo>
                <a:cubicBezTo>
                  <a:pt x="6333" y="17384"/>
                  <a:pt x="6788" y="17776"/>
                  <a:pt x="7242" y="18167"/>
                </a:cubicBezTo>
                <a:lnTo>
                  <a:pt x="5612" y="21036"/>
                </a:lnTo>
                <a:cubicBezTo>
                  <a:pt x="5283" y="21553"/>
                  <a:pt x="5487" y="22211"/>
                  <a:pt x="6004" y="22541"/>
                </a:cubicBezTo>
                <a:cubicBezTo>
                  <a:pt x="6208" y="22603"/>
                  <a:pt x="6333" y="22666"/>
                  <a:pt x="6521" y="22666"/>
                </a:cubicBezTo>
                <a:cubicBezTo>
                  <a:pt x="6913" y="22666"/>
                  <a:pt x="7305" y="22478"/>
                  <a:pt x="7509" y="22149"/>
                </a:cubicBezTo>
                <a:lnTo>
                  <a:pt x="9139" y="19280"/>
                </a:lnTo>
                <a:cubicBezTo>
                  <a:pt x="9734" y="19468"/>
                  <a:pt x="10314" y="19672"/>
                  <a:pt x="10973" y="19735"/>
                </a:cubicBezTo>
                <a:lnTo>
                  <a:pt x="10973" y="23058"/>
                </a:lnTo>
                <a:cubicBezTo>
                  <a:pt x="10973" y="23653"/>
                  <a:pt x="11427" y="24171"/>
                  <a:pt x="12007" y="24171"/>
                </a:cubicBezTo>
                <a:cubicBezTo>
                  <a:pt x="12666" y="24171"/>
                  <a:pt x="13120" y="23653"/>
                  <a:pt x="13120" y="23058"/>
                </a:cubicBezTo>
                <a:lnTo>
                  <a:pt x="13120" y="19735"/>
                </a:lnTo>
                <a:cubicBezTo>
                  <a:pt x="13778" y="19672"/>
                  <a:pt x="14358" y="19468"/>
                  <a:pt x="14954" y="19280"/>
                </a:cubicBezTo>
                <a:lnTo>
                  <a:pt x="16584" y="22149"/>
                </a:lnTo>
                <a:cubicBezTo>
                  <a:pt x="16788" y="22478"/>
                  <a:pt x="17180" y="22666"/>
                  <a:pt x="17493" y="22666"/>
                </a:cubicBezTo>
                <a:cubicBezTo>
                  <a:pt x="17697" y="22666"/>
                  <a:pt x="17885" y="22603"/>
                  <a:pt x="18089" y="22541"/>
                </a:cubicBezTo>
                <a:cubicBezTo>
                  <a:pt x="18606" y="22211"/>
                  <a:pt x="18810" y="21553"/>
                  <a:pt x="18481" y="21036"/>
                </a:cubicBezTo>
                <a:lnTo>
                  <a:pt x="16851" y="18167"/>
                </a:lnTo>
                <a:cubicBezTo>
                  <a:pt x="17305" y="17776"/>
                  <a:pt x="17760" y="17384"/>
                  <a:pt x="18152" y="16851"/>
                </a:cubicBezTo>
                <a:lnTo>
                  <a:pt x="20957" y="18497"/>
                </a:lnTo>
                <a:cubicBezTo>
                  <a:pt x="21161" y="18622"/>
                  <a:pt x="21349" y="18685"/>
                  <a:pt x="21553" y="18685"/>
                </a:cubicBezTo>
                <a:cubicBezTo>
                  <a:pt x="21945" y="18685"/>
                  <a:pt x="22274" y="18497"/>
                  <a:pt x="22462" y="18105"/>
                </a:cubicBezTo>
                <a:cubicBezTo>
                  <a:pt x="22791" y="17572"/>
                  <a:pt x="22587" y="16929"/>
                  <a:pt x="22070" y="16600"/>
                </a:cubicBezTo>
                <a:lnTo>
                  <a:pt x="19202" y="14970"/>
                </a:lnTo>
                <a:cubicBezTo>
                  <a:pt x="19453" y="14374"/>
                  <a:pt x="19594" y="13794"/>
                  <a:pt x="19719" y="13199"/>
                </a:cubicBezTo>
                <a:lnTo>
                  <a:pt x="22979" y="13199"/>
                </a:lnTo>
                <a:cubicBezTo>
                  <a:pt x="23638" y="13199"/>
                  <a:pt x="24092" y="12681"/>
                  <a:pt x="24092" y="12086"/>
                </a:cubicBezTo>
                <a:cubicBezTo>
                  <a:pt x="24092" y="11506"/>
                  <a:pt x="23638" y="10973"/>
                  <a:pt x="22979" y="10973"/>
                </a:cubicBezTo>
                <a:lnTo>
                  <a:pt x="19719" y="10973"/>
                </a:lnTo>
                <a:cubicBezTo>
                  <a:pt x="19594" y="10330"/>
                  <a:pt x="19453" y="9735"/>
                  <a:pt x="19202" y="9217"/>
                </a:cubicBezTo>
                <a:lnTo>
                  <a:pt x="22070" y="7525"/>
                </a:lnTo>
                <a:cubicBezTo>
                  <a:pt x="22587" y="7258"/>
                  <a:pt x="22791" y="6537"/>
                  <a:pt x="22462" y="6020"/>
                </a:cubicBezTo>
                <a:cubicBezTo>
                  <a:pt x="22286" y="5667"/>
                  <a:pt x="21917" y="5493"/>
                  <a:pt x="21533" y="5493"/>
                </a:cubicBezTo>
                <a:cubicBezTo>
                  <a:pt x="21337" y="5493"/>
                  <a:pt x="21137" y="5538"/>
                  <a:pt x="20957" y="5628"/>
                </a:cubicBezTo>
                <a:lnTo>
                  <a:pt x="18152" y="7321"/>
                </a:lnTo>
                <a:cubicBezTo>
                  <a:pt x="17760" y="6804"/>
                  <a:pt x="17305" y="6349"/>
                  <a:pt x="16851" y="5957"/>
                </a:cubicBezTo>
                <a:lnTo>
                  <a:pt x="18481" y="3136"/>
                </a:lnTo>
                <a:cubicBezTo>
                  <a:pt x="18810" y="2618"/>
                  <a:pt x="18606" y="1897"/>
                  <a:pt x="18089" y="1647"/>
                </a:cubicBezTo>
                <a:cubicBezTo>
                  <a:pt x="17915" y="1536"/>
                  <a:pt x="17717" y="1484"/>
                  <a:pt x="17522" y="1484"/>
                </a:cubicBezTo>
                <a:cubicBezTo>
                  <a:pt x="17137" y="1484"/>
                  <a:pt x="16761" y="1685"/>
                  <a:pt x="16584" y="2039"/>
                </a:cubicBezTo>
                <a:lnTo>
                  <a:pt x="14954" y="4907"/>
                </a:lnTo>
                <a:cubicBezTo>
                  <a:pt x="14358" y="4640"/>
                  <a:pt x="13778" y="4515"/>
                  <a:pt x="13120" y="4390"/>
                </a:cubicBezTo>
                <a:lnTo>
                  <a:pt x="13120" y="1114"/>
                </a:lnTo>
                <a:cubicBezTo>
                  <a:pt x="13120" y="534"/>
                  <a:pt x="12666" y="1"/>
                  <a:pt x="12007" y="1"/>
                </a:cubicBezTo>
                <a:close/>
              </a:path>
            </a:pathLst>
          </a:custGeom>
          <a:solidFill>
            <a:srgbClr val="FFC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524;p43"/>
          <p:cNvGrpSpPr/>
          <p:nvPr/>
        </p:nvGrpSpPr>
        <p:grpSpPr>
          <a:xfrm>
            <a:off x="7667340" y="1926401"/>
            <a:ext cx="400453" cy="286419"/>
            <a:chOff x="1726275" y="850450"/>
            <a:chExt cx="666200" cy="476650"/>
          </a:xfrm>
        </p:grpSpPr>
        <p:sp>
          <p:nvSpPr>
            <p:cNvPr id="525" name="Google Shape;525;p43"/>
            <p:cNvSpPr/>
            <p:nvPr/>
          </p:nvSpPr>
          <p:spPr>
            <a:xfrm>
              <a:off x="2127925" y="850450"/>
              <a:ext cx="264550" cy="262700"/>
            </a:xfrm>
            <a:custGeom>
              <a:avLst/>
              <a:gdLst/>
              <a:ahLst/>
              <a:cxnLst/>
              <a:rect l="l" t="t" r="r" b="b"/>
              <a:pathLst>
                <a:path w="10582" h="10508" extrusionOk="0">
                  <a:moveTo>
                    <a:pt x="5895" y="1"/>
                  </a:moveTo>
                  <a:cubicBezTo>
                    <a:pt x="4830" y="1"/>
                    <a:pt x="3799" y="553"/>
                    <a:pt x="3199" y="1495"/>
                  </a:cubicBezTo>
                  <a:cubicBezTo>
                    <a:pt x="2760" y="1279"/>
                    <a:pt x="2289" y="1175"/>
                    <a:pt x="1823" y="1175"/>
                  </a:cubicBezTo>
                  <a:cubicBezTo>
                    <a:pt x="1172" y="1175"/>
                    <a:pt x="531" y="1378"/>
                    <a:pt x="1" y="1761"/>
                  </a:cubicBezTo>
                  <a:cubicBezTo>
                    <a:pt x="1757" y="3062"/>
                    <a:pt x="2869" y="5022"/>
                    <a:pt x="2995" y="7310"/>
                  </a:cubicBezTo>
                  <a:cubicBezTo>
                    <a:pt x="5095" y="7514"/>
                    <a:pt x="6913" y="8752"/>
                    <a:pt x="7964" y="10508"/>
                  </a:cubicBezTo>
                  <a:cubicBezTo>
                    <a:pt x="8747" y="10320"/>
                    <a:pt x="9406" y="9865"/>
                    <a:pt x="9797" y="9207"/>
                  </a:cubicBezTo>
                  <a:cubicBezTo>
                    <a:pt x="10581" y="7906"/>
                    <a:pt x="10127" y="6197"/>
                    <a:pt x="8810" y="5414"/>
                  </a:cubicBezTo>
                  <a:cubicBezTo>
                    <a:pt x="8685" y="5351"/>
                    <a:pt x="8559" y="5288"/>
                    <a:pt x="8418" y="5288"/>
                  </a:cubicBezTo>
                  <a:cubicBezTo>
                    <a:pt x="8559" y="5163"/>
                    <a:pt x="8622" y="4959"/>
                    <a:pt x="8685" y="4834"/>
                  </a:cubicBezTo>
                  <a:cubicBezTo>
                    <a:pt x="9594" y="3329"/>
                    <a:pt x="9076" y="1307"/>
                    <a:pt x="7509" y="461"/>
                  </a:cubicBezTo>
                  <a:cubicBezTo>
                    <a:pt x="6998" y="147"/>
                    <a:pt x="6442" y="1"/>
                    <a:pt x="5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1726275" y="887825"/>
              <a:ext cx="592525" cy="439275"/>
            </a:xfrm>
            <a:custGeom>
              <a:avLst/>
              <a:gdLst/>
              <a:ahLst/>
              <a:cxnLst/>
              <a:rect l="l" t="t" r="r" b="b"/>
              <a:pathLst>
                <a:path w="23701" h="17571" extrusionOk="0">
                  <a:moveTo>
                    <a:pt x="11694" y="0"/>
                  </a:moveTo>
                  <a:cubicBezTo>
                    <a:pt x="8355" y="0"/>
                    <a:pt x="5675" y="2618"/>
                    <a:pt x="5550" y="5878"/>
                  </a:cubicBezTo>
                  <a:cubicBezTo>
                    <a:pt x="2415" y="6082"/>
                    <a:pt x="1" y="8621"/>
                    <a:pt x="1" y="11693"/>
                  </a:cubicBezTo>
                  <a:cubicBezTo>
                    <a:pt x="1" y="14969"/>
                    <a:pt x="2603" y="17571"/>
                    <a:pt x="5816" y="17571"/>
                  </a:cubicBezTo>
                  <a:lnTo>
                    <a:pt x="18481" y="17571"/>
                  </a:lnTo>
                  <a:cubicBezTo>
                    <a:pt x="21349" y="17571"/>
                    <a:pt x="23700" y="15220"/>
                    <a:pt x="23700" y="12289"/>
                  </a:cubicBezTo>
                  <a:cubicBezTo>
                    <a:pt x="23700" y="9405"/>
                    <a:pt x="21349" y="7053"/>
                    <a:pt x="18481" y="7053"/>
                  </a:cubicBezTo>
                  <a:cubicBezTo>
                    <a:pt x="18214" y="7053"/>
                    <a:pt x="17964" y="7053"/>
                    <a:pt x="17697" y="7132"/>
                  </a:cubicBezTo>
                  <a:cubicBezTo>
                    <a:pt x="17760" y="6803"/>
                    <a:pt x="17823" y="6474"/>
                    <a:pt x="17823" y="6144"/>
                  </a:cubicBezTo>
                  <a:cubicBezTo>
                    <a:pt x="17823" y="2743"/>
                    <a:pt x="15017" y="0"/>
                    <a:pt x="11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43"/>
          <p:cNvGrpSpPr/>
          <p:nvPr/>
        </p:nvGrpSpPr>
        <p:grpSpPr>
          <a:xfrm>
            <a:off x="7674550" y="2355684"/>
            <a:ext cx="400458" cy="311774"/>
            <a:chOff x="8026975" y="2155659"/>
            <a:chExt cx="400458" cy="311774"/>
          </a:xfrm>
        </p:grpSpPr>
        <p:sp>
          <p:nvSpPr>
            <p:cNvPr id="528" name="Google Shape;528;p43"/>
            <p:cNvSpPr/>
            <p:nvPr/>
          </p:nvSpPr>
          <p:spPr>
            <a:xfrm>
              <a:off x="8260068" y="2155659"/>
              <a:ext cx="167366" cy="165459"/>
            </a:xfrm>
            <a:custGeom>
              <a:avLst/>
              <a:gdLst/>
              <a:ahLst/>
              <a:cxnLst/>
              <a:rect l="l" t="t" r="r" b="b"/>
              <a:pathLst>
                <a:path w="10973" h="10848" extrusionOk="0">
                  <a:moveTo>
                    <a:pt x="3919" y="1"/>
                  </a:moveTo>
                  <a:cubicBezTo>
                    <a:pt x="3527" y="1"/>
                    <a:pt x="3261" y="267"/>
                    <a:pt x="3261" y="596"/>
                  </a:cubicBezTo>
                  <a:lnTo>
                    <a:pt x="3261" y="2556"/>
                  </a:lnTo>
                  <a:cubicBezTo>
                    <a:pt x="2931" y="2618"/>
                    <a:pt x="2540" y="2681"/>
                    <a:pt x="2210" y="2806"/>
                  </a:cubicBezTo>
                  <a:lnTo>
                    <a:pt x="1239" y="1176"/>
                  </a:lnTo>
                  <a:cubicBezTo>
                    <a:pt x="1153" y="952"/>
                    <a:pt x="943" y="822"/>
                    <a:pt x="714" y="822"/>
                  </a:cubicBezTo>
                  <a:cubicBezTo>
                    <a:pt x="608" y="822"/>
                    <a:pt x="497" y="850"/>
                    <a:pt x="392" y="910"/>
                  </a:cubicBezTo>
                  <a:cubicBezTo>
                    <a:pt x="63" y="1114"/>
                    <a:pt x="0" y="1505"/>
                    <a:pt x="126" y="1772"/>
                  </a:cubicBezTo>
                  <a:lnTo>
                    <a:pt x="1113" y="3465"/>
                  </a:lnTo>
                  <a:lnTo>
                    <a:pt x="847" y="3731"/>
                  </a:lnTo>
                  <a:cubicBezTo>
                    <a:pt x="2351" y="4969"/>
                    <a:pt x="3323" y="6866"/>
                    <a:pt x="3386" y="8951"/>
                  </a:cubicBezTo>
                  <a:cubicBezTo>
                    <a:pt x="4765" y="9076"/>
                    <a:pt x="5941" y="9609"/>
                    <a:pt x="6913" y="10393"/>
                  </a:cubicBezTo>
                  <a:cubicBezTo>
                    <a:pt x="7116" y="10189"/>
                    <a:pt x="7304" y="10001"/>
                    <a:pt x="7446" y="9797"/>
                  </a:cubicBezTo>
                  <a:lnTo>
                    <a:pt x="9138" y="10785"/>
                  </a:lnTo>
                  <a:cubicBezTo>
                    <a:pt x="9201" y="10847"/>
                    <a:pt x="9342" y="10847"/>
                    <a:pt x="9468" y="10847"/>
                  </a:cubicBezTo>
                  <a:cubicBezTo>
                    <a:pt x="9656" y="10847"/>
                    <a:pt x="9859" y="10706"/>
                    <a:pt x="9985" y="10518"/>
                  </a:cubicBezTo>
                  <a:cubicBezTo>
                    <a:pt x="10189" y="10252"/>
                    <a:pt x="10048" y="9860"/>
                    <a:pt x="9797" y="9672"/>
                  </a:cubicBezTo>
                  <a:lnTo>
                    <a:pt x="8088" y="8684"/>
                  </a:lnTo>
                  <a:cubicBezTo>
                    <a:pt x="8229" y="8355"/>
                    <a:pt x="8355" y="8042"/>
                    <a:pt x="8355" y="7650"/>
                  </a:cubicBezTo>
                  <a:lnTo>
                    <a:pt x="10314" y="7650"/>
                  </a:lnTo>
                  <a:cubicBezTo>
                    <a:pt x="10643" y="7650"/>
                    <a:pt x="10972" y="7383"/>
                    <a:pt x="10972" y="6991"/>
                  </a:cubicBezTo>
                  <a:cubicBezTo>
                    <a:pt x="10972" y="6662"/>
                    <a:pt x="10643" y="6396"/>
                    <a:pt x="10314" y="6396"/>
                  </a:cubicBezTo>
                  <a:lnTo>
                    <a:pt x="8355" y="6396"/>
                  </a:lnTo>
                  <a:cubicBezTo>
                    <a:pt x="8355" y="6004"/>
                    <a:pt x="8229" y="5690"/>
                    <a:pt x="8088" y="5361"/>
                  </a:cubicBezTo>
                  <a:lnTo>
                    <a:pt x="9797" y="4374"/>
                  </a:lnTo>
                  <a:cubicBezTo>
                    <a:pt x="10048" y="4186"/>
                    <a:pt x="10189" y="3794"/>
                    <a:pt x="9985" y="3527"/>
                  </a:cubicBezTo>
                  <a:cubicBezTo>
                    <a:pt x="9856" y="3303"/>
                    <a:pt x="9633" y="3173"/>
                    <a:pt x="9420" y="3173"/>
                  </a:cubicBezTo>
                  <a:cubicBezTo>
                    <a:pt x="9320" y="3173"/>
                    <a:pt x="9223" y="3201"/>
                    <a:pt x="9138" y="3261"/>
                  </a:cubicBezTo>
                  <a:lnTo>
                    <a:pt x="7446" y="4248"/>
                  </a:lnTo>
                  <a:cubicBezTo>
                    <a:pt x="7242" y="3919"/>
                    <a:pt x="6991" y="3653"/>
                    <a:pt x="6725" y="3465"/>
                  </a:cubicBezTo>
                  <a:lnTo>
                    <a:pt x="7634" y="1772"/>
                  </a:lnTo>
                  <a:cubicBezTo>
                    <a:pt x="7837" y="1505"/>
                    <a:pt x="7696" y="1114"/>
                    <a:pt x="7446" y="910"/>
                  </a:cubicBezTo>
                  <a:cubicBezTo>
                    <a:pt x="7341" y="850"/>
                    <a:pt x="7230" y="822"/>
                    <a:pt x="7121" y="822"/>
                  </a:cubicBezTo>
                  <a:cubicBezTo>
                    <a:pt x="6886" y="822"/>
                    <a:pt x="6660" y="952"/>
                    <a:pt x="6521" y="1176"/>
                  </a:cubicBezTo>
                  <a:lnTo>
                    <a:pt x="5612" y="2806"/>
                  </a:lnTo>
                  <a:cubicBezTo>
                    <a:pt x="5283" y="2681"/>
                    <a:pt x="4891" y="2618"/>
                    <a:pt x="4561" y="2556"/>
                  </a:cubicBezTo>
                  <a:lnTo>
                    <a:pt x="4561" y="596"/>
                  </a:lnTo>
                  <a:cubicBezTo>
                    <a:pt x="4561" y="267"/>
                    <a:pt x="4248" y="1"/>
                    <a:pt x="3919" y="1"/>
                  </a:cubicBezTo>
                  <a:close/>
                </a:path>
              </a:pathLst>
            </a:custGeom>
            <a:solidFill>
              <a:srgbClr val="FFC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8026975" y="2204435"/>
              <a:ext cx="355521" cy="262999"/>
            </a:xfrm>
            <a:custGeom>
              <a:avLst/>
              <a:gdLst/>
              <a:ahLst/>
              <a:cxnLst/>
              <a:rect l="l" t="t" r="r" b="b"/>
              <a:pathLst>
                <a:path w="23309" h="17243" extrusionOk="0">
                  <a:moveTo>
                    <a:pt x="11427" y="0"/>
                  </a:moveTo>
                  <a:cubicBezTo>
                    <a:pt x="8230" y="0"/>
                    <a:pt x="5550" y="2618"/>
                    <a:pt x="5424" y="5815"/>
                  </a:cubicBezTo>
                  <a:cubicBezTo>
                    <a:pt x="2415" y="5941"/>
                    <a:pt x="1" y="8433"/>
                    <a:pt x="1" y="11505"/>
                  </a:cubicBezTo>
                  <a:cubicBezTo>
                    <a:pt x="1" y="14703"/>
                    <a:pt x="2540" y="17242"/>
                    <a:pt x="5738" y="17242"/>
                  </a:cubicBezTo>
                  <a:lnTo>
                    <a:pt x="18152" y="17242"/>
                  </a:lnTo>
                  <a:cubicBezTo>
                    <a:pt x="20957" y="17242"/>
                    <a:pt x="23309" y="14954"/>
                    <a:pt x="23309" y="12085"/>
                  </a:cubicBezTo>
                  <a:cubicBezTo>
                    <a:pt x="23309" y="9279"/>
                    <a:pt x="20957" y="6928"/>
                    <a:pt x="18152" y="6928"/>
                  </a:cubicBezTo>
                  <a:cubicBezTo>
                    <a:pt x="17885" y="6928"/>
                    <a:pt x="17634" y="6991"/>
                    <a:pt x="17368" y="6991"/>
                  </a:cubicBezTo>
                  <a:cubicBezTo>
                    <a:pt x="17431" y="6725"/>
                    <a:pt x="17493" y="6411"/>
                    <a:pt x="17493" y="6082"/>
                  </a:cubicBezTo>
                  <a:cubicBezTo>
                    <a:pt x="17493" y="2743"/>
                    <a:pt x="14750" y="0"/>
                    <a:pt x="1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43"/>
          <p:cNvGrpSpPr/>
          <p:nvPr/>
        </p:nvGrpSpPr>
        <p:grpSpPr>
          <a:xfrm>
            <a:off x="7667340" y="2821751"/>
            <a:ext cx="400453" cy="286419"/>
            <a:chOff x="1726275" y="850450"/>
            <a:chExt cx="666200" cy="476650"/>
          </a:xfrm>
        </p:grpSpPr>
        <p:sp>
          <p:nvSpPr>
            <p:cNvPr id="531" name="Google Shape;531;p43"/>
            <p:cNvSpPr/>
            <p:nvPr/>
          </p:nvSpPr>
          <p:spPr>
            <a:xfrm>
              <a:off x="2127925" y="850450"/>
              <a:ext cx="264550" cy="262700"/>
            </a:xfrm>
            <a:custGeom>
              <a:avLst/>
              <a:gdLst/>
              <a:ahLst/>
              <a:cxnLst/>
              <a:rect l="l" t="t" r="r" b="b"/>
              <a:pathLst>
                <a:path w="10582" h="10508" extrusionOk="0">
                  <a:moveTo>
                    <a:pt x="5895" y="1"/>
                  </a:moveTo>
                  <a:cubicBezTo>
                    <a:pt x="4830" y="1"/>
                    <a:pt x="3799" y="553"/>
                    <a:pt x="3199" y="1495"/>
                  </a:cubicBezTo>
                  <a:cubicBezTo>
                    <a:pt x="2760" y="1279"/>
                    <a:pt x="2289" y="1175"/>
                    <a:pt x="1823" y="1175"/>
                  </a:cubicBezTo>
                  <a:cubicBezTo>
                    <a:pt x="1172" y="1175"/>
                    <a:pt x="531" y="1378"/>
                    <a:pt x="1" y="1761"/>
                  </a:cubicBezTo>
                  <a:cubicBezTo>
                    <a:pt x="1757" y="3062"/>
                    <a:pt x="2869" y="5022"/>
                    <a:pt x="2995" y="7310"/>
                  </a:cubicBezTo>
                  <a:cubicBezTo>
                    <a:pt x="5095" y="7514"/>
                    <a:pt x="6913" y="8752"/>
                    <a:pt x="7964" y="10508"/>
                  </a:cubicBezTo>
                  <a:cubicBezTo>
                    <a:pt x="8747" y="10320"/>
                    <a:pt x="9406" y="9865"/>
                    <a:pt x="9797" y="9207"/>
                  </a:cubicBezTo>
                  <a:cubicBezTo>
                    <a:pt x="10581" y="7906"/>
                    <a:pt x="10127" y="6197"/>
                    <a:pt x="8810" y="5414"/>
                  </a:cubicBezTo>
                  <a:cubicBezTo>
                    <a:pt x="8685" y="5351"/>
                    <a:pt x="8559" y="5288"/>
                    <a:pt x="8418" y="5288"/>
                  </a:cubicBezTo>
                  <a:cubicBezTo>
                    <a:pt x="8559" y="5163"/>
                    <a:pt x="8622" y="4959"/>
                    <a:pt x="8685" y="4834"/>
                  </a:cubicBezTo>
                  <a:cubicBezTo>
                    <a:pt x="9594" y="3329"/>
                    <a:pt x="9076" y="1307"/>
                    <a:pt x="7509" y="461"/>
                  </a:cubicBezTo>
                  <a:cubicBezTo>
                    <a:pt x="6998" y="147"/>
                    <a:pt x="6442" y="1"/>
                    <a:pt x="5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3"/>
            <p:cNvSpPr/>
            <p:nvPr/>
          </p:nvSpPr>
          <p:spPr>
            <a:xfrm>
              <a:off x="1726275" y="887825"/>
              <a:ext cx="592525" cy="439275"/>
            </a:xfrm>
            <a:custGeom>
              <a:avLst/>
              <a:gdLst/>
              <a:ahLst/>
              <a:cxnLst/>
              <a:rect l="l" t="t" r="r" b="b"/>
              <a:pathLst>
                <a:path w="23701" h="17571" extrusionOk="0">
                  <a:moveTo>
                    <a:pt x="11694" y="0"/>
                  </a:moveTo>
                  <a:cubicBezTo>
                    <a:pt x="8355" y="0"/>
                    <a:pt x="5675" y="2618"/>
                    <a:pt x="5550" y="5878"/>
                  </a:cubicBezTo>
                  <a:cubicBezTo>
                    <a:pt x="2415" y="6082"/>
                    <a:pt x="1" y="8621"/>
                    <a:pt x="1" y="11693"/>
                  </a:cubicBezTo>
                  <a:cubicBezTo>
                    <a:pt x="1" y="14969"/>
                    <a:pt x="2603" y="17571"/>
                    <a:pt x="5816" y="17571"/>
                  </a:cubicBezTo>
                  <a:lnTo>
                    <a:pt x="18481" y="17571"/>
                  </a:lnTo>
                  <a:cubicBezTo>
                    <a:pt x="21349" y="17571"/>
                    <a:pt x="23700" y="15220"/>
                    <a:pt x="23700" y="12289"/>
                  </a:cubicBezTo>
                  <a:cubicBezTo>
                    <a:pt x="23700" y="9405"/>
                    <a:pt x="21349" y="7053"/>
                    <a:pt x="18481" y="7053"/>
                  </a:cubicBezTo>
                  <a:cubicBezTo>
                    <a:pt x="18214" y="7053"/>
                    <a:pt x="17964" y="7053"/>
                    <a:pt x="17697" y="7132"/>
                  </a:cubicBezTo>
                  <a:cubicBezTo>
                    <a:pt x="17760" y="6803"/>
                    <a:pt x="17823" y="6474"/>
                    <a:pt x="17823" y="6144"/>
                  </a:cubicBezTo>
                  <a:cubicBezTo>
                    <a:pt x="17823" y="2743"/>
                    <a:pt x="15017" y="0"/>
                    <a:pt x="11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 name="Google Shape;533;p43"/>
          <p:cNvSpPr/>
          <p:nvPr/>
        </p:nvSpPr>
        <p:spPr>
          <a:xfrm>
            <a:off x="7706547" y="3246223"/>
            <a:ext cx="336459" cy="337548"/>
          </a:xfrm>
          <a:custGeom>
            <a:avLst/>
            <a:gdLst/>
            <a:ahLst/>
            <a:cxnLst/>
            <a:rect l="l" t="t" r="r" b="b"/>
            <a:pathLst>
              <a:path w="24093" h="24171" extrusionOk="0">
                <a:moveTo>
                  <a:pt x="12007" y="1"/>
                </a:moveTo>
                <a:cubicBezTo>
                  <a:pt x="11427" y="1"/>
                  <a:pt x="10973" y="534"/>
                  <a:pt x="10973" y="1114"/>
                </a:cubicBezTo>
                <a:lnTo>
                  <a:pt x="10973" y="4390"/>
                </a:lnTo>
                <a:cubicBezTo>
                  <a:pt x="10314" y="4515"/>
                  <a:pt x="9734" y="4640"/>
                  <a:pt x="9139" y="4907"/>
                </a:cubicBezTo>
                <a:lnTo>
                  <a:pt x="7509" y="2039"/>
                </a:lnTo>
                <a:cubicBezTo>
                  <a:pt x="7291" y="1685"/>
                  <a:pt x="6928" y="1484"/>
                  <a:pt x="6557" y="1484"/>
                </a:cubicBezTo>
                <a:cubicBezTo>
                  <a:pt x="6369" y="1484"/>
                  <a:pt x="6178" y="1536"/>
                  <a:pt x="6004" y="1647"/>
                </a:cubicBezTo>
                <a:cubicBezTo>
                  <a:pt x="5487" y="1897"/>
                  <a:pt x="5283" y="2618"/>
                  <a:pt x="5612" y="3136"/>
                </a:cubicBezTo>
                <a:lnTo>
                  <a:pt x="7242" y="6020"/>
                </a:lnTo>
                <a:cubicBezTo>
                  <a:pt x="6788" y="6349"/>
                  <a:pt x="6333" y="6804"/>
                  <a:pt x="5941" y="7321"/>
                </a:cubicBezTo>
                <a:lnTo>
                  <a:pt x="3073" y="5628"/>
                </a:lnTo>
                <a:cubicBezTo>
                  <a:pt x="2893" y="5538"/>
                  <a:pt x="2700" y="5493"/>
                  <a:pt x="2512" y="5493"/>
                </a:cubicBezTo>
                <a:cubicBezTo>
                  <a:pt x="2142" y="5493"/>
                  <a:pt x="1786" y="5667"/>
                  <a:pt x="1568" y="6020"/>
                </a:cubicBezTo>
                <a:cubicBezTo>
                  <a:pt x="1302" y="6537"/>
                  <a:pt x="1427" y="7258"/>
                  <a:pt x="1960" y="7525"/>
                </a:cubicBezTo>
                <a:lnTo>
                  <a:pt x="4828" y="9217"/>
                </a:lnTo>
                <a:cubicBezTo>
                  <a:pt x="4640" y="9735"/>
                  <a:pt x="4437" y="10330"/>
                  <a:pt x="4374" y="10973"/>
                </a:cubicBezTo>
                <a:lnTo>
                  <a:pt x="1035" y="10973"/>
                </a:lnTo>
                <a:cubicBezTo>
                  <a:pt x="455" y="10973"/>
                  <a:pt x="1" y="11506"/>
                  <a:pt x="1" y="12086"/>
                </a:cubicBezTo>
                <a:cubicBezTo>
                  <a:pt x="1" y="12681"/>
                  <a:pt x="455" y="13199"/>
                  <a:pt x="1035" y="13199"/>
                </a:cubicBezTo>
                <a:lnTo>
                  <a:pt x="4374" y="13199"/>
                </a:lnTo>
                <a:cubicBezTo>
                  <a:pt x="4437" y="13794"/>
                  <a:pt x="4640" y="14374"/>
                  <a:pt x="4828" y="14970"/>
                </a:cubicBezTo>
                <a:lnTo>
                  <a:pt x="1960" y="16600"/>
                </a:lnTo>
                <a:cubicBezTo>
                  <a:pt x="1427" y="16929"/>
                  <a:pt x="1302" y="17572"/>
                  <a:pt x="1568" y="18105"/>
                </a:cubicBezTo>
                <a:cubicBezTo>
                  <a:pt x="1756" y="18497"/>
                  <a:pt x="2148" y="18685"/>
                  <a:pt x="2540" y="18685"/>
                </a:cubicBezTo>
                <a:cubicBezTo>
                  <a:pt x="2744" y="18685"/>
                  <a:pt x="2932" y="18622"/>
                  <a:pt x="3073" y="18497"/>
                </a:cubicBezTo>
                <a:lnTo>
                  <a:pt x="5941" y="16851"/>
                </a:lnTo>
                <a:cubicBezTo>
                  <a:pt x="6333" y="17384"/>
                  <a:pt x="6788" y="17776"/>
                  <a:pt x="7242" y="18167"/>
                </a:cubicBezTo>
                <a:lnTo>
                  <a:pt x="5612" y="21036"/>
                </a:lnTo>
                <a:cubicBezTo>
                  <a:pt x="5283" y="21553"/>
                  <a:pt x="5487" y="22211"/>
                  <a:pt x="6004" y="22541"/>
                </a:cubicBezTo>
                <a:cubicBezTo>
                  <a:pt x="6208" y="22603"/>
                  <a:pt x="6333" y="22666"/>
                  <a:pt x="6521" y="22666"/>
                </a:cubicBezTo>
                <a:cubicBezTo>
                  <a:pt x="6913" y="22666"/>
                  <a:pt x="7305" y="22478"/>
                  <a:pt x="7509" y="22149"/>
                </a:cubicBezTo>
                <a:lnTo>
                  <a:pt x="9139" y="19280"/>
                </a:lnTo>
                <a:cubicBezTo>
                  <a:pt x="9734" y="19468"/>
                  <a:pt x="10314" y="19672"/>
                  <a:pt x="10973" y="19735"/>
                </a:cubicBezTo>
                <a:lnTo>
                  <a:pt x="10973" y="23058"/>
                </a:lnTo>
                <a:cubicBezTo>
                  <a:pt x="10973" y="23653"/>
                  <a:pt x="11427" y="24171"/>
                  <a:pt x="12007" y="24171"/>
                </a:cubicBezTo>
                <a:cubicBezTo>
                  <a:pt x="12666" y="24171"/>
                  <a:pt x="13120" y="23653"/>
                  <a:pt x="13120" y="23058"/>
                </a:cubicBezTo>
                <a:lnTo>
                  <a:pt x="13120" y="19735"/>
                </a:lnTo>
                <a:cubicBezTo>
                  <a:pt x="13778" y="19672"/>
                  <a:pt x="14358" y="19468"/>
                  <a:pt x="14954" y="19280"/>
                </a:cubicBezTo>
                <a:lnTo>
                  <a:pt x="16584" y="22149"/>
                </a:lnTo>
                <a:cubicBezTo>
                  <a:pt x="16788" y="22478"/>
                  <a:pt x="17180" y="22666"/>
                  <a:pt x="17493" y="22666"/>
                </a:cubicBezTo>
                <a:cubicBezTo>
                  <a:pt x="17697" y="22666"/>
                  <a:pt x="17885" y="22603"/>
                  <a:pt x="18089" y="22541"/>
                </a:cubicBezTo>
                <a:cubicBezTo>
                  <a:pt x="18606" y="22211"/>
                  <a:pt x="18810" y="21553"/>
                  <a:pt x="18481" y="21036"/>
                </a:cubicBezTo>
                <a:lnTo>
                  <a:pt x="16851" y="18167"/>
                </a:lnTo>
                <a:cubicBezTo>
                  <a:pt x="17305" y="17776"/>
                  <a:pt x="17760" y="17384"/>
                  <a:pt x="18152" y="16851"/>
                </a:cubicBezTo>
                <a:lnTo>
                  <a:pt x="20957" y="18497"/>
                </a:lnTo>
                <a:cubicBezTo>
                  <a:pt x="21161" y="18622"/>
                  <a:pt x="21349" y="18685"/>
                  <a:pt x="21553" y="18685"/>
                </a:cubicBezTo>
                <a:cubicBezTo>
                  <a:pt x="21945" y="18685"/>
                  <a:pt x="22274" y="18497"/>
                  <a:pt x="22462" y="18105"/>
                </a:cubicBezTo>
                <a:cubicBezTo>
                  <a:pt x="22791" y="17572"/>
                  <a:pt x="22587" y="16929"/>
                  <a:pt x="22070" y="16600"/>
                </a:cubicBezTo>
                <a:lnTo>
                  <a:pt x="19202" y="14970"/>
                </a:lnTo>
                <a:cubicBezTo>
                  <a:pt x="19453" y="14374"/>
                  <a:pt x="19594" y="13794"/>
                  <a:pt x="19719" y="13199"/>
                </a:cubicBezTo>
                <a:lnTo>
                  <a:pt x="22979" y="13199"/>
                </a:lnTo>
                <a:cubicBezTo>
                  <a:pt x="23638" y="13199"/>
                  <a:pt x="24092" y="12681"/>
                  <a:pt x="24092" y="12086"/>
                </a:cubicBezTo>
                <a:cubicBezTo>
                  <a:pt x="24092" y="11506"/>
                  <a:pt x="23638" y="10973"/>
                  <a:pt x="22979" y="10973"/>
                </a:cubicBezTo>
                <a:lnTo>
                  <a:pt x="19719" y="10973"/>
                </a:lnTo>
                <a:cubicBezTo>
                  <a:pt x="19594" y="10330"/>
                  <a:pt x="19453" y="9735"/>
                  <a:pt x="19202" y="9217"/>
                </a:cubicBezTo>
                <a:lnTo>
                  <a:pt x="22070" y="7525"/>
                </a:lnTo>
                <a:cubicBezTo>
                  <a:pt x="22587" y="7258"/>
                  <a:pt x="22791" y="6537"/>
                  <a:pt x="22462" y="6020"/>
                </a:cubicBezTo>
                <a:cubicBezTo>
                  <a:pt x="22286" y="5667"/>
                  <a:pt x="21917" y="5493"/>
                  <a:pt x="21533" y="5493"/>
                </a:cubicBezTo>
                <a:cubicBezTo>
                  <a:pt x="21337" y="5493"/>
                  <a:pt x="21137" y="5538"/>
                  <a:pt x="20957" y="5628"/>
                </a:cubicBezTo>
                <a:lnTo>
                  <a:pt x="18152" y="7321"/>
                </a:lnTo>
                <a:cubicBezTo>
                  <a:pt x="17760" y="6804"/>
                  <a:pt x="17305" y="6349"/>
                  <a:pt x="16851" y="5957"/>
                </a:cubicBezTo>
                <a:lnTo>
                  <a:pt x="18481" y="3136"/>
                </a:lnTo>
                <a:cubicBezTo>
                  <a:pt x="18810" y="2618"/>
                  <a:pt x="18606" y="1897"/>
                  <a:pt x="18089" y="1647"/>
                </a:cubicBezTo>
                <a:cubicBezTo>
                  <a:pt x="17915" y="1536"/>
                  <a:pt x="17717" y="1484"/>
                  <a:pt x="17522" y="1484"/>
                </a:cubicBezTo>
                <a:cubicBezTo>
                  <a:pt x="17137" y="1484"/>
                  <a:pt x="16761" y="1685"/>
                  <a:pt x="16584" y="2039"/>
                </a:cubicBezTo>
                <a:lnTo>
                  <a:pt x="14954" y="4907"/>
                </a:lnTo>
                <a:cubicBezTo>
                  <a:pt x="14358" y="4640"/>
                  <a:pt x="13778" y="4515"/>
                  <a:pt x="13120" y="4390"/>
                </a:cubicBezTo>
                <a:lnTo>
                  <a:pt x="13120" y="1114"/>
                </a:lnTo>
                <a:cubicBezTo>
                  <a:pt x="13120" y="534"/>
                  <a:pt x="12666" y="1"/>
                  <a:pt x="12007" y="1"/>
                </a:cubicBezTo>
                <a:close/>
              </a:path>
            </a:pathLst>
          </a:custGeom>
          <a:solidFill>
            <a:srgbClr val="FFC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 name="Google Shape;534;p43"/>
          <p:cNvGrpSpPr/>
          <p:nvPr/>
        </p:nvGrpSpPr>
        <p:grpSpPr>
          <a:xfrm>
            <a:off x="7687413" y="3673500"/>
            <a:ext cx="370752" cy="364906"/>
            <a:chOff x="8035075" y="2706713"/>
            <a:chExt cx="370752" cy="364906"/>
          </a:xfrm>
        </p:grpSpPr>
        <p:sp>
          <p:nvSpPr>
            <p:cNvPr id="535" name="Google Shape;535;p43"/>
            <p:cNvSpPr/>
            <p:nvPr/>
          </p:nvSpPr>
          <p:spPr>
            <a:xfrm>
              <a:off x="8069915" y="2995990"/>
              <a:ext cx="59013" cy="75629"/>
            </a:xfrm>
            <a:custGeom>
              <a:avLst/>
              <a:gdLst/>
              <a:ahLst/>
              <a:cxnLst/>
              <a:rect l="l" t="t" r="r" b="b"/>
              <a:pathLst>
                <a:path w="3982" h="5104" extrusionOk="0">
                  <a:moveTo>
                    <a:pt x="2957" y="1"/>
                  </a:moveTo>
                  <a:cubicBezTo>
                    <a:pt x="2671" y="1"/>
                    <a:pt x="2386" y="164"/>
                    <a:pt x="2210" y="464"/>
                  </a:cubicBezTo>
                  <a:lnTo>
                    <a:pt x="251" y="3787"/>
                  </a:lnTo>
                  <a:cubicBezTo>
                    <a:pt x="0" y="4257"/>
                    <a:pt x="188" y="4774"/>
                    <a:pt x="580" y="5041"/>
                  </a:cubicBezTo>
                  <a:cubicBezTo>
                    <a:pt x="721" y="5103"/>
                    <a:pt x="910" y="5103"/>
                    <a:pt x="1035" y="5103"/>
                  </a:cubicBezTo>
                  <a:cubicBezTo>
                    <a:pt x="1301" y="5103"/>
                    <a:pt x="1631" y="4962"/>
                    <a:pt x="1756" y="4712"/>
                  </a:cubicBezTo>
                  <a:lnTo>
                    <a:pt x="3715" y="1310"/>
                  </a:lnTo>
                  <a:cubicBezTo>
                    <a:pt x="3982" y="918"/>
                    <a:pt x="3856" y="401"/>
                    <a:pt x="3386" y="135"/>
                  </a:cubicBezTo>
                  <a:cubicBezTo>
                    <a:pt x="3253" y="44"/>
                    <a:pt x="3105" y="1"/>
                    <a:pt x="2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8150279" y="2995990"/>
              <a:ext cx="58094" cy="75629"/>
            </a:xfrm>
            <a:custGeom>
              <a:avLst/>
              <a:gdLst/>
              <a:ahLst/>
              <a:cxnLst/>
              <a:rect l="l" t="t" r="r" b="b"/>
              <a:pathLst>
                <a:path w="3920" h="5104" extrusionOk="0">
                  <a:moveTo>
                    <a:pt x="2913" y="1"/>
                  </a:moveTo>
                  <a:cubicBezTo>
                    <a:pt x="2609" y="1"/>
                    <a:pt x="2324" y="164"/>
                    <a:pt x="2148" y="464"/>
                  </a:cubicBezTo>
                  <a:lnTo>
                    <a:pt x="252" y="3787"/>
                  </a:lnTo>
                  <a:cubicBezTo>
                    <a:pt x="1" y="4257"/>
                    <a:pt x="126" y="4774"/>
                    <a:pt x="581" y="5041"/>
                  </a:cubicBezTo>
                  <a:cubicBezTo>
                    <a:pt x="706" y="5103"/>
                    <a:pt x="847" y="5103"/>
                    <a:pt x="973" y="5103"/>
                  </a:cubicBezTo>
                  <a:cubicBezTo>
                    <a:pt x="1302" y="5103"/>
                    <a:pt x="1631" y="4962"/>
                    <a:pt x="1756" y="4712"/>
                  </a:cubicBezTo>
                  <a:lnTo>
                    <a:pt x="3716" y="1310"/>
                  </a:lnTo>
                  <a:cubicBezTo>
                    <a:pt x="3919" y="918"/>
                    <a:pt x="3778" y="401"/>
                    <a:pt x="3386" y="135"/>
                  </a:cubicBezTo>
                  <a:cubicBezTo>
                    <a:pt x="3232" y="44"/>
                    <a:pt x="3070" y="1"/>
                    <a:pt x="2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8035075" y="2706713"/>
              <a:ext cx="370752" cy="273842"/>
            </a:xfrm>
            <a:custGeom>
              <a:avLst/>
              <a:gdLst/>
              <a:ahLst/>
              <a:cxnLst/>
              <a:rect l="l" t="t" r="r" b="b"/>
              <a:pathLst>
                <a:path w="25017" h="18481" extrusionOk="0">
                  <a:moveTo>
                    <a:pt x="9442" y="12339"/>
                  </a:moveTo>
                  <a:cubicBezTo>
                    <a:pt x="9599" y="12339"/>
                    <a:pt x="9764" y="12384"/>
                    <a:pt x="9922" y="12477"/>
                  </a:cubicBezTo>
                  <a:cubicBezTo>
                    <a:pt x="10314" y="12665"/>
                    <a:pt x="10518" y="13261"/>
                    <a:pt x="10251" y="13652"/>
                  </a:cubicBezTo>
                  <a:lnTo>
                    <a:pt x="8292" y="16975"/>
                  </a:lnTo>
                  <a:cubicBezTo>
                    <a:pt x="8167" y="17305"/>
                    <a:pt x="7837" y="17430"/>
                    <a:pt x="7571" y="17430"/>
                  </a:cubicBezTo>
                  <a:cubicBezTo>
                    <a:pt x="7383" y="17430"/>
                    <a:pt x="7242" y="17430"/>
                    <a:pt x="7116" y="17305"/>
                  </a:cubicBezTo>
                  <a:cubicBezTo>
                    <a:pt x="6662" y="17116"/>
                    <a:pt x="6521" y="16521"/>
                    <a:pt x="6787" y="16129"/>
                  </a:cubicBezTo>
                  <a:lnTo>
                    <a:pt x="8747" y="12806"/>
                  </a:lnTo>
                  <a:cubicBezTo>
                    <a:pt x="8880" y="12499"/>
                    <a:pt x="9146" y="12339"/>
                    <a:pt x="9442" y="12339"/>
                  </a:cubicBezTo>
                  <a:close/>
                  <a:moveTo>
                    <a:pt x="14841" y="12339"/>
                  </a:moveTo>
                  <a:cubicBezTo>
                    <a:pt x="14994" y="12339"/>
                    <a:pt x="15147" y="12384"/>
                    <a:pt x="15283" y="12477"/>
                  </a:cubicBezTo>
                  <a:cubicBezTo>
                    <a:pt x="15737" y="12665"/>
                    <a:pt x="15863" y="13261"/>
                    <a:pt x="15612" y="13652"/>
                  </a:cubicBezTo>
                  <a:lnTo>
                    <a:pt x="13715" y="16975"/>
                  </a:lnTo>
                  <a:cubicBezTo>
                    <a:pt x="13512" y="17305"/>
                    <a:pt x="13261" y="17430"/>
                    <a:pt x="12932" y="17430"/>
                  </a:cubicBezTo>
                  <a:cubicBezTo>
                    <a:pt x="12790" y="17430"/>
                    <a:pt x="12602" y="17430"/>
                    <a:pt x="12477" y="17305"/>
                  </a:cubicBezTo>
                  <a:cubicBezTo>
                    <a:pt x="12085" y="17116"/>
                    <a:pt x="11944" y="16521"/>
                    <a:pt x="12148" y="16129"/>
                  </a:cubicBezTo>
                  <a:lnTo>
                    <a:pt x="14107" y="12806"/>
                  </a:lnTo>
                  <a:cubicBezTo>
                    <a:pt x="14271" y="12499"/>
                    <a:pt x="14555" y="12339"/>
                    <a:pt x="14841" y="12339"/>
                  </a:cubicBezTo>
                  <a:close/>
                  <a:moveTo>
                    <a:pt x="20250" y="12339"/>
                  </a:moveTo>
                  <a:cubicBezTo>
                    <a:pt x="20409" y="12339"/>
                    <a:pt x="20570" y="12384"/>
                    <a:pt x="20706" y="12477"/>
                  </a:cubicBezTo>
                  <a:cubicBezTo>
                    <a:pt x="21098" y="12665"/>
                    <a:pt x="21286" y="13261"/>
                    <a:pt x="21020" y="13652"/>
                  </a:cubicBezTo>
                  <a:lnTo>
                    <a:pt x="19060" y="16975"/>
                  </a:lnTo>
                  <a:cubicBezTo>
                    <a:pt x="18935" y="17305"/>
                    <a:pt x="18606" y="17430"/>
                    <a:pt x="18355" y="17430"/>
                  </a:cubicBezTo>
                  <a:cubicBezTo>
                    <a:pt x="18151" y="17430"/>
                    <a:pt x="18026" y="17430"/>
                    <a:pt x="17885" y="17305"/>
                  </a:cubicBezTo>
                  <a:cubicBezTo>
                    <a:pt x="17430" y="17116"/>
                    <a:pt x="17305" y="16521"/>
                    <a:pt x="17571" y="16129"/>
                  </a:cubicBezTo>
                  <a:lnTo>
                    <a:pt x="19530" y="12806"/>
                  </a:lnTo>
                  <a:cubicBezTo>
                    <a:pt x="19653" y="12499"/>
                    <a:pt x="19950" y="12339"/>
                    <a:pt x="20250" y="12339"/>
                  </a:cubicBezTo>
                  <a:close/>
                  <a:moveTo>
                    <a:pt x="12336" y="0"/>
                  </a:moveTo>
                  <a:cubicBezTo>
                    <a:pt x="8809" y="0"/>
                    <a:pt x="6004" y="2743"/>
                    <a:pt x="5878" y="6207"/>
                  </a:cubicBezTo>
                  <a:cubicBezTo>
                    <a:pt x="2602" y="6395"/>
                    <a:pt x="0" y="9076"/>
                    <a:pt x="0" y="12336"/>
                  </a:cubicBezTo>
                  <a:cubicBezTo>
                    <a:pt x="0" y="15737"/>
                    <a:pt x="2806" y="18480"/>
                    <a:pt x="6207" y="18480"/>
                  </a:cubicBezTo>
                  <a:lnTo>
                    <a:pt x="19530" y="18480"/>
                  </a:lnTo>
                  <a:cubicBezTo>
                    <a:pt x="22524" y="18480"/>
                    <a:pt x="25016" y="16004"/>
                    <a:pt x="25016" y="12994"/>
                  </a:cubicBezTo>
                  <a:cubicBezTo>
                    <a:pt x="25016" y="9922"/>
                    <a:pt x="22524" y="7445"/>
                    <a:pt x="19530" y="7445"/>
                  </a:cubicBezTo>
                  <a:cubicBezTo>
                    <a:pt x="19264" y="7445"/>
                    <a:pt x="18935" y="7445"/>
                    <a:pt x="18668" y="7508"/>
                  </a:cubicBezTo>
                  <a:cubicBezTo>
                    <a:pt x="18747" y="7179"/>
                    <a:pt x="18809" y="6850"/>
                    <a:pt x="18809" y="6458"/>
                  </a:cubicBezTo>
                  <a:cubicBezTo>
                    <a:pt x="18809" y="2931"/>
                    <a:pt x="15863" y="0"/>
                    <a:pt x="1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8230421" y="2995990"/>
              <a:ext cx="58080" cy="75629"/>
            </a:xfrm>
            <a:custGeom>
              <a:avLst/>
              <a:gdLst/>
              <a:ahLst/>
              <a:cxnLst/>
              <a:rect l="l" t="t" r="r" b="b"/>
              <a:pathLst>
                <a:path w="3919" h="5104" extrusionOk="0">
                  <a:moveTo>
                    <a:pt x="2910" y="1"/>
                  </a:moveTo>
                  <a:cubicBezTo>
                    <a:pt x="2624" y="1"/>
                    <a:pt x="2339" y="164"/>
                    <a:pt x="2163" y="464"/>
                  </a:cubicBezTo>
                  <a:lnTo>
                    <a:pt x="204" y="3787"/>
                  </a:lnTo>
                  <a:cubicBezTo>
                    <a:pt x="0" y="4257"/>
                    <a:pt x="141" y="4774"/>
                    <a:pt x="533" y="5041"/>
                  </a:cubicBezTo>
                  <a:cubicBezTo>
                    <a:pt x="659" y="5103"/>
                    <a:pt x="862" y="5103"/>
                    <a:pt x="988" y="5103"/>
                  </a:cubicBezTo>
                  <a:cubicBezTo>
                    <a:pt x="1317" y="5103"/>
                    <a:pt x="1568" y="4962"/>
                    <a:pt x="1772" y="4712"/>
                  </a:cubicBezTo>
                  <a:lnTo>
                    <a:pt x="3668" y="1310"/>
                  </a:lnTo>
                  <a:cubicBezTo>
                    <a:pt x="3919" y="918"/>
                    <a:pt x="3794" y="401"/>
                    <a:pt x="3339" y="135"/>
                  </a:cubicBezTo>
                  <a:cubicBezTo>
                    <a:pt x="3206" y="44"/>
                    <a:pt x="3058" y="1"/>
                    <a:pt x="2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 name="Google Shape;539;p43"/>
          <p:cNvGrpSpPr/>
          <p:nvPr/>
        </p:nvGrpSpPr>
        <p:grpSpPr>
          <a:xfrm>
            <a:off x="7687413" y="4121175"/>
            <a:ext cx="370752" cy="364906"/>
            <a:chOff x="8035075" y="2706713"/>
            <a:chExt cx="370752" cy="364906"/>
          </a:xfrm>
        </p:grpSpPr>
        <p:sp>
          <p:nvSpPr>
            <p:cNvPr id="540" name="Google Shape;540;p43"/>
            <p:cNvSpPr/>
            <p:nvPr/>
          </p:nvSpPr>
          <p:spPr>
            <a:xfrm>
              <a:off x="8069915" y="2995990"/>
              <a:ext cx="59013" cy="75629"/>
            </a:xfrm>
            <a:custGeom>
              <a:avLst/>
              <a:gdLst/>
              <a:ahLst/>
              <a:cxnLst/>
              <a:rect l="l" t="t" r="r" b="b"/>
              <a:pathLst>
                <a:path w="3982" h="5104" extrusionOk="0">
                  <a:moveTo>
                    <a:pt x="2957" y="1"/>
                  </a:moveTo>
                  <a:cubicBezTo>
                    <a:pt x="2671" y="1"/>
                    <a:pt x="2386" y="164"/>
                    <a:pt x="2210" y="464"/>
                  </a:cubicBezTo>
                  <a:lnTo>
                    <a:pt x="251" y="3787"/>
                  </a:lnTo>
                  <a:cubicBezTo>
                    <a:pt x="0" y="4257"/>
                    <a:pt x="188" y="4774"/>
                    <a:pt x="580" y="5041"/>
                  </a:cubicBezTo>
                  <a:cubicBezTo>
                    <a:pt x="721" y="5103"/>
                    <a:pt x="910" y="5103"/>
                    <a:pt x="1035" y="5103"/>
                  </a:cubicBezTo>
                  <a:cubicBezTo>
                    <a:pt x="1301" y="5103"/>
                    <a:pt x="1631" y="4962"/>
                    <a:pt x="1756" y="4712"/>
                  </a:cubicBezTo>
                  <a:lnTo>
                    <a:pt x="3715" y="1310"/>
                  </a:lnTo>
                  <a:cubicBezTo>
                    <a:pt x="3982" y="918"/>
                    <a:pt x="3856" y="401"/>
                    <a:pt x="3386" y="135"/>
                  </a:cubicBezTo>
                  <a:cubicBezTo>
                    <a:pt x="3253" y="44"/>
                    <a:pt x="3105" y="1"/>
                    <a:pt x="2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8150279" y="2995990"/>
              <a:ext cx="58094" cy="75629"/>
            </a:xfrm>
            <a:custGeom>
              <a:avLst/>
              <a:gdLst/>
              <a:ahLst/>
              <a:cxnLst/>
              <a:rect l="l" t="t" r="r" b="b"/>
              <a:pathLst>
                <a:path w="3920" h="5104" extrusionOk="0">
                  <a:moveTo>
                    <a:pt x="2913" y="1"/>
                  </a:moveTo>
                  <a:cubicBezTo>
                    <a:pt x="2609" y="1"/>
                    <a:pt x="2324" y="164"/>
                    <a:pt x="2148" y="464"/>
                  </a:cubicBezTo>
                  <a:lnTo>
                    <a:pt x="252" y="3787"/>
                  </a:lnTo>
                  <a:cubicBezTo>
                    <a:pt x="1" y="4257"/>
                    <a:pt x="126" y="4774"/>
                    <a:pt x="581" y="5041"/>
                  </a:cubicBezTo>
                  <a:cubicBezTo>
                    <a:pt x="706" y="5103"/>
                    <a:pt x="847" y="5103"/>
                    <a:pt x="973" y="5103"/>
                  </a:cubicBezTo>
                  <a:cubicBezTo>
                    <a:pt x="1302" y="5103"/>
                    <a:pt x="1631" y="4962"/>
                    <a:pt x="1756" y="4712"/>
                  </a:cubicBezTo>
                  <a:lnTo>
                    <a:pt x="3716" y="1310"/>
                  </a:lnTo>
                  <a:cubicBezTo>
                    <a:pt x="3919" y="918"/>
                    <a:pt x="3778" y="401"/>
                    <a:pt x="3386" y="135"/>
                  </a:cubicBezTo>
                  <a:cubicBezTo>
                    <a:pt x="3232" y="44"/>
                    <a:pt x="3070" y="1"/>
                    <a:pt x="2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8035075" y="2706713"/>
              <a:ext cx="370752" cy="273842"/>
            </a:xfrm>
            <a:custGeom>
              <a:avLst/>
              <a:gdLst/>
              <a:ahLst/>
              <a:cxnLst/>
              <a:rect l="l" t="t" r="r" b="b"/>
              <a:pathLst>
                <a:path w="25017" h="18481" extrusionOk="0">
                  <a:moveTo>
                    <a:pt x="9442" y="12339"/>
                  </a:moveTo>
                  <a:cubicBezTo>
                    <a:pt x="9599" y="12339"/>
                    <a:pt x="9764" y="12384"/>
                    <a:pt x="9922" y="12477"/>
                  </a:cubicBezTo>
                  <a:cubicBezTo>
                    <a:pt x="10314" y="12665"/>
                    <a:pt x="10518" y="13261"/>
                    <a:pt x="10251" y="13652"/>
                  </a:cubicBezTo>
                  <a:lnTo>
                    <a:pt x="8292" y="16975"/>
                  </a:lnTo>
                  <a:cubicBezTo>
                    <a:pt x="8167" y="17305"/>
                    <a:pt x="7837" y="17430"/>
                    <a:pt x="7571" y="17430"/>
                  </a:cubicBezTo>
                  <a:cubicBezTo>
                    <a:pt x="7383" y="17430"/>
                    <a:pt x="7242" y="17430"/>
                    <a:pt x="7116" y="17305"/>
                  </a:cubicBezTo>
                  <a:cubicBezTo>
                    <a:pt x="6662" y="17116"/>
                    <a:pt x="6521" y="16521"/>
                    <a:pt x="6787" y="16129"/>
                  </a:cubicBezTo>
                  <a:lnTo>
                    <a:pt x="8747" y="12806"/>
                  </a:lnTo>
                  <a:cubicBezTo>
                    <a:pt x="8880" y="12499"/>
                    <a:pt x="9146" y="12339"/>
                    <a:pt x="9442" y="12339"/>
                  </a:cubicBezTo>
                  <a:close/>
                  <a:moveTo>
                    <a:pt x="14841" y="12339"/>
                  </a:moveTo>
                  <a:cubicBezTo>
                    <a:pt x="14994" y="12339"/>
                    <a:pt x="15147" y="12384"/>
                    <a:pt x="15283" y="12477"/>
                  </a:cubicBezTo>
                  <a:cubicBezTo>
                    <a:pt x="15737" y="12665"/>
                    <a:pt x="15863" y="13261"/>
                    <a:pt x="15612" y="13652"/>
                  </a:cubicBezTo>
                  <a:lnTo>
                    <a:pt x="13715" y="16975"/>
                  </a:lnTo>
                  <a:cubicBezTo>
                    <a:pt x="13512" y="17305"/>
                    <a:pt x="13261" y="17430"/>
                    <a:pt x="12932" y="17430"/>
                  </a:cubicBezTo>
                  <a:cubicBezTo>
                    <a:pt x="12790" y="17430"/>
                    <a:pt x="12602" y="17430"/>
                    <a:pt x="12477" y="17305"/>
                  </a:cubicBezTo>
                  <a:cubicBezTo>
                    <a:pt x="12085" y="17116"/>
                    <a:pt x="11944" y="16521"/>
                    <a:pt x="12148" y="16129"/>
                  </a:cubicBezTo>
                  <a:lnTo>
                    <a:pt x="14107" y="12806"/>
                  </a:lnTo>
                  <a:cubicBezTo>
                    <a:pt x="14271" y="12499"/>
                    <a:pt x="14555" y="12339"/>
                    <a:pt x="14841" y="12339"/>
                  </a:cubicBezTo>
                  <a:close/>
                  <a:moveTo>
                    <a:pt x="20250" y="12339"/>
                  </a:moveTo>
                  <a:cubicBezTo>
                    <a:pt x="20409" y="12339"/>
                    <a:pt x="20570" y="12384"/>
                    <a:pt x="20706" y="12477"/>
                  </a:cubicBezTo>
                  <a:cubicBezTo>
                    <a:pt x="21098" y="12665"/>
                    <a:pt x="21286" y="13261"/>
                    <a:pt x="21020" y="13652"/>
                  </a:cubicBezTo>
                  <a:lnTo>
                    <a:pt x="19060" y="16975"/>
                  </a:lnTo>
                  <a:cubicBezTo>
                    <a:pt x="18935" y="17305"/>
                    <a:pt x="18606" y="17430"/>
                    <a:pt x="18355" y="17430"/>
                  </a:cubicBezTo>
                  <a:cubicBezTo>
                    <a:pt x="18151" y="17430"/>
                    <a:pt x="18026" y="17430"/>
                    <a:pt x="17885" y="17305"/>
                  </a:cubicBezTo>
                  <a:cubicBezTo>
                    <a:pt x="17430" y="17116"/>
                    <a:pt x="17305" y="16521"/>
                    <a:pt x="17571" y="16129"/>
                  </a:cubicBezTo>
                  <a:lnTo>
                    <a:pt x="19530" y="12806"/>
                  </a:lnTo>
                  <a:cubicBezTo>
                    <a:pt x="19653" y="12499"/>
                    <a:pt x="19950" y="12339"/>
                    <a:pt x="20250" y="12339"/>
                  </a:cubicBezTo>
                  <a:close/>
                  <a:moveTo>
                    <a:pt x="12336" y="0"/>
                  </a:moveTo>
                  <a:cubicBezTo>
                    <a:pt x="8809" y="0"/>
                    <a:pt x="6004" y="2743"/>
                    <a:pt x="5878" y="6207"/>
                  </a:cubicBezTo>
                  <a:cubicBezTo>
                    <a:pt x="2602" y="6395"/>
                    <a:pt x="0" y="9076"/>
                    <a:pt x="0" y="12336"/>
                  </a:cubicBezTo>
                  <a:cubicBezTo>
                    <a:pt x="0" y="15737"/>
                    <a:pt x="2806" y="18480"/>
                    <a:pt x="6207" y="18480"/>
                  </a:cubicBezTo>
                  <a:lnTo>
                    <a:pt x="19530" y="18480"/>
                  </a:lnTo>
                  <a:cubicBezTo>
                    <a:pt x="22524" y="18480"/>
                    <a:pt x="25016" y="16004"/>
                    <a:pt x="25016" y="12994"/>
                  </a:cubicBezTo>
                  <a:cubicBezTo>
                    <a:pt x="25016" y="9922"/>
                    <a:pt x="22524" y="7445"/>
                    <a:pt x="19530" y="7445"/>
                  </a:cubicBezTo>
                  <a:cubicBezTo>
                    <a:pt x="19264" y="7445"/>
                    <a:pt x="18935" y="7445"/>
                    <a:pt x="18668" y="7508"/>
                  </a:cubicBezTo>
                  <a:cubicBezTo>
                    <a:pt x="18747" y="7179"/>
                    <a:pt x="18809" y="6850"/>
                    <a:pt x="18809" y="6458"/>
                  </a:cubicBezTo>
                  <a:cubicBezTo>
                    <a:pt x="18809" y="2931"/>
                    <a:pt x="15863" y="0"/>
                    <a:pt x="1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8230421" y="2995990"/>
              <a:ext cx="58080" cy="75629"/>
            </a:xfrm>
            <a:custGeom>
              <a:avLst/>
              <a:gdLst/>
              <a:ahLst/>
              <a:cxnLst/>
              <a:rect l="l" t="t" r="r" b="b"/>
              <a:pathLst>
                <a:path w="3919" h="5104" extrusionOk="0">
                  <a:moveTo>
                    <a:pt x="2910" y="1"/>
                  </a:moveTo>
                  <a:cubicBezTo>
                    <a:pt x="2624" y="1"/>
                    <a:pt x="2339" y="164"/>
                    <a:pt x="2163" y="464"/>
                  </a:cubicBezTo>
                  <a:lnTo>
                    <a:pt x="204" y="3787"/>
                  </a:lnTo>
                  <a:cubicBezTo>
                    <a:pt x="0" y="4257"/>
                    <a:pt x="141" y="4774"/>
                    <a:pt x="533" y="5041"/>
                  </a:cubicBezTo>
                  <a:cubicBezTo>
                    <a:pt x="659" y="5103"/>
                    <a:pt x="862" y="5103"/>
                    <a:pt x="988" y="5103"/>
                  </a:cubicBezTo>
                  <a:cubicBezTo>
                    <a:pt x="1317" y="5103"/>
                    <a:pt x="1568" y="4962"/>
                    <a:pt x="1772" y="4712"/>
                  </a:cubicBezTo>
                  <a:lnTo>
                    <a:pt x="3668" y="1310"/>
                  </a:lnTo>
                  <a:cubicBezTo>
                    <a:pt x="3919" y="918"/>
                    <a:pt x="3794" y="401"/>
                    <a:pt x="3339" y="135"/>
                  </a:cubicBezTo>
                  <a:cubicBezTo>
                    <a:pt x="3206" y="44"/>
                    <a:pt x="3058" y="1"/>
                    <a:pt x="2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43"/>
          <p:cNvGrpSpPr/>
          <p:nvPr/>
        </p:nvGrpSpPr>
        <p:grpSpPr>
          <a:xfrm>
            <a:off x="518455" y="1400992"/>
            <a:ext cx="5978916" cy="3185187"/>
            <a:chOff x="233350" y="949250"/>
            <a:chExt cx="7137300" cy="3802300"/>
          </a:xfrm>
        </p:grpSpPr>
        <p:sp>
          <p:nvSpPr>
            <p:cNvPr id="545" name="Google Shape;545;p4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adFill>
              <a:gsLst>
                <a:gs pos="0">
                  <a:srgbClr val="4846BB">
                    <a:alpha val="83921"/>
                  </a:srgbClr>
                </a:gs>
                <a:gs pos="100000">
                  <a:srgbClr val="281B66">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 name="Google Shape;596;p43"/>
          <p:cNvSpPr/>
          <p:nvPr/>
        </p:nvSpPr>
        <p:spPr>
          <a:xfrm>
            <a:off x="2171510" y="3307536"/>
            <a:ext cx="336459" cy="337548"/>
          </a:xfrm>
          <a:custGeom>
            <a:avLst/>
            <a:gdLst/>
            <a:ahLst/>
            <a:cxnLst/>
            <a:rect l="l" t="t" r="r" b="b"/>
            <a:pathLst>
              <a:path w="24093" h="24171" extrusionOk="0">
                <a:moveTo>
                  <a:pt x="12007" y="1"/>
                </a:moveTo>
                <a:cubicBezTo>
                  <a:pt x="11427" y="1"/>
                  <a:pt x="10973" y="534"/>
                  <a:pt x="10973" y="1114"/>
                </a:cubicBezTo>
                <a:lnTo>
                  <a:pt x="10973" y="4390"/>
                </a:lnTo>
                <a:cubicBezTo>
                  <a:pt x="10314" y="4515"/>
                  <a:pt x="9734" y="4640"/>
                  <a:pt x="9139" y="4907"/>
                </a:cubicBezTo>
                <a:lnTo>
                  <a:pt x="7509" y="2039"/>
                </a:lnTo>
                <a:cubicBezTo>
                  <a:pt x="7291" y="1685"/>
                  <a:pt x="6928" y="1484"/>
                  <a:pt x="6557" y="1484"/>
                </a:cubicBezTo>
                <a:cubicBezTo>
                  <a:pt x="6369" y="1484"/>
                  <a:pt x="6178" y="1536"/>
                  <a:pt x="6004" y="1647"/>
                </a:cubicBezTo>
                <a:cubicBezTo>
                  <a:pt x="5487" y="1897"/>
                  <a:pt x="5283" y="2618"/>
                  <a:pt x="5612" y="3136"/>
                </a:cubicBezTo>
                <a:lnTo>
                  <a:pt x="7242" y="6020"/>
                </a:lnTo>
                <a:cubicBezTo>
                  <a:pt x="6788" y="6349"/>
                  <a:pt x="6333" y="6804"/>
                  <a:pt x="5941" y="7321"/>
                </a:cubicBezTo>
                <a:lnTo>
                  <a:pt x="3073" y="5628"/>
                </a:lnTo>
                <a:cubicBezTo>
                  <a:pt x="2893" y="5538"/>
                  <a:pt x="2700" y="5493"/>
                  <a:pt x="2512" y="5493"/>
                </a:cubicBezTo>
                <a:cubicBezTo>
                  <a:pt x="2142" y="5493"/>
                  <a:pt x="1786" y="5667"/>
                  <a:pt x="1568" y="6020"/>
                </a:cubicBezTo>
                <a:cubicBezTo>
                  <a:pt x="1302" y="6537"/>
                  <a:pt x="1427" y="7258"/>
                  <a:pt x="1960" y="7525"/>
                </a:cubicBezTo>
                <a:lnTo>
                  <a:pt x="4828" y="9217"/>
                </a:lnTo>
                <a:cubicBezTo>
                  <a:pt x="4640" y="9735"/>
                  <a:pt x="4437" y="10330"/>
                  <a:pt x="4374" y="10973"/>
                </a:cubicBezTo>
                <a:lnTo>
                  <a:pt x="1035" y="10973"/>
                </a:lnTo>
                <a:cubicBezTo>
                  <a:pt x="455" y="10973"/>
                  <a:pt x="1" y="11506"/>
                  <a:pt x="1" y="12086"/>
                </a:cubicBezTo>
                <a:cubicBezTo>
                  <a:pt x="1" y="12681"/>
                  <a:pt x="455" y="13199"/>
                  <a:pt x="1035" y="13199"/>
                </a:cubicBezTo>
                <a:lnTo>
                  <a:pt x="4374" y="13199"/>
                </a:lnTo>
                <a:cubicBezTo>
                  <a:pt x="4437" y="13794"/>
                  <a:pt x="4640" y="14374"/>
                  <a:pt x="4828" y="14970"/>
                </a:cubicBezTo>
                <a:lnTo>
                  <a:pt x="1960" y="16600"/>
                </a:lnTo>
                <a:cubicBezTo>
                  <a:pt x="1427" y="16929"/>
                  <a:pt x="1302" y="17572"/>
                  <a:pt x="1568" y="18105"/>
                </a:cubicBezTo>
                <a:cubicBezTo>
                  <a:pt x="1756" y="18497"/>
                  <a:pt x="2148" y="18685"/>
                  <a:pt x="2540" y="18685"/>
                </a:cubicBezTo>
                <a:cubicBezTo>
                  <a:pt x="2744" y="18685"/>
                  <a:pt x="2932" y="18622"/>
                  <a:pt x="3073" y="18497"/>
                </a:cubicBezTo>
                <a:lnTo>
                  <a:pt x="5941" y="16851"/>
                </a:lnTo>
                <a:cubicBezTo>
                  <a:pt x="6333" y="17384"/>
                  <a:pt x="6788" y="17776"/>
                  <a:pt x="7242" y="18167"/>
                </a:cubicBezTo>
                <a:lnTo>
                  <a:pt x="5612" y="21036"/>
                </a:lnTo>
                <a:cubicBezTo>
                  <a:pt x="5283" y="21553"/>
                  <a:pt x="5487" y="22211"/>
                  <a:pt x="6004" y="22541"/>
                </a:cubicBezTo>
                <a:cubicBezTo>
                  <a:pt x="6208" y="22603"/>
                  <a:pt x="6333" y="22666"/>
                  <a:pt x="6521" y="22666"/>
                </a:cubicBezTo>
                <a:cubicBezTo>
                  <a:pt x="6913" y="22666"/>
                  <a:pt x="7305" y="22478"/>
                  <a:pt x="7509" y="22149"/>
                </a:cubicBezTo>
                <a:lnTo>
                  <a:pt x="9139" y="19280"/>
                </a:lnTo>
                <a:cubicBezTo>
                  <a:pt x="9734" y="19468"/>
                  <a:pt x="10314" y="19672"/>
                  <a:pt x="10973" y="19735"/>
                </a:cubicBezTo>
                <a:lnTo>
                  <a:pt x="10973" y="23058"/>
                </a:lnTo>
                <a:cubicBezTo>
                  <a:pt x="10973" y="23653"/>
                  <a:pt x="11427" y="24171"/>
                  <a:pt x="12007" y="24171"/>
                </a:cubicBezTo>
                <a:cubicBezTo>
                  <a:pt x="12666" y="24171"/>
                  <a:pt x="13120" y="23653"/>
                  <a:pt x="13120" y="23058"/>
                </a:cubicBezTo>
                <a:lnTo>
                  <a:pt x="13120" y="19735"/>
                </a:lnTo>
                <a:cubicBezTo>
                  <a:pt x="13778" y="19672"/>
                  <a:pt x="14358" y="19468"/>
                  <a:pt x="14954" y="19280"/>
                </a:cubicBezTo>
                <a:lnTo>
                  <a:pt x="16584" y="22149"/>
                </a:lnTo>
                <a:cubicBezTo>
                  <a:pt x="16788" y="22478"/>
                  <a:pt x="17180" y="22666"/>
                  <a:pt x="17493" y="22666"/>
                </a:cubicBezTo>
                <a:cubicBezTo>
                  <a:pt x="17697" y="22666"/>
                  <a:pt x="17885" y="22603"/>
                  <a:pt x="18089" y="22541"/>
                </a:cubicBezTo>
                <a:cubicBezTo>
                  <a:pt x="18606" y="22211"/>
                  <a:pt x="18810" y="21553"/>
                  <a:pt x="18481" y="21036"/>
                </a:cubicBezTo>
                <a:lnTo>
                  <a:pt x="16851" y="18167"/>
                </a:lnTo>
                <a:cubicBezTo>
                  <a:pt x="17305" y="17776"/>
                  <a:pt x="17760" y="17384"/>
                  <a:pt x="18152" y="16851"/>
                </a:cubicBezTo>
                <a:lnTo>
                  <a:pt x="20957" y="18497"/>
                </a:lnTo>
                <a:cubicBezTo>
                  <a:pt x="21161" y="18622"/>
                  <a:pt x="21349" y="18685"/>
                  <a:pt x="21553" y="18685"/>
                </a:cubicBezTo>
                <a:cubicBezTo>
                  <a:pt x="21945" y="18685"/>
                  <a:pt x="22274" y="18497"/>
                  <a:pt x="22462" y="18105"/>
                </a:cubicBezTo>
                <a:cubicBezTo>
                  <a:pt x="22791" y="17572"/>
                  <a:pt x="22587" y="16929"/>
                  <a:pt x="22070" y="16600"/>
                </a:cubicBezTo>
                <a:lnTo>
                  <a:pt x="19202" y="14970"/>
                </a:lnTo>
                <a:cubicBezTo>
                  <a:pt x="19453" y="14374"/>
                  <a:pt x="19594" y="13794"/>
                  <a:pt x="19719" y="13199"/>
                </a:cubicBezTo>
                <a:lnTo>
                  <a:pt x="22979" y="13199"/>
                </a:lnTo>
                <a:cubicBezTo>
                  <a:pt x="23638" y="13199"/>
                  <a:pt x="24092" y="12681"/>
                  <a:pt x="24092" y="12086"/>
                </a:cubicBezTo>
                <a:cubicBezTo>
                  <a:pt x="24092" y="11506"/>
                  <a:pt x="23638" y="10973"/>
                  <a:pt x="22979" y="10973"/>
                </a:cubicBezTo>
                <a:lnTo>
                  <a:pt x="19719" y="10973"/>
                </a:lnTo>
                <a:cubicBezTo>
                  <a:pt x="19594" y="10330"/>
                  <a:pt x="19453" y="9735"/>
                  <a:pt x="19202" y="9217"/>
                </a:cubicBezTo>
                <a:lnTo>
                  <a:pt x="22070" y="7525"/>
                </a:lnTo>
                <a:cubicBezTo>
                  <a:pt x="22587" y="7258"/>
                  <a:pt x="22791" y="6537"/>
                  <a:pt x="22462" y="6020"/>
                </a:cubicBezTo>
                <a:cubicBezTo>
                  <a:pt x="22286" y="5667"/>
                  <a:pt x="21917" y="5493"/>
                  <a:pt x="21533" y="5493"/>
                </a:cubicBezTo>
                <a:cubicBezTo>
                  <a:pt x="21337" y="5493"/>
                  <a:pt x="21137" y="5538"/>
                  <a:pt x="20957" y="5628"/>
                </a:cubicBezTo>
                <a:lnTo>
                  <a:pt x="18152" y="7321"/>
                </a:lnTo>
                <a:cubicBezTo>
                  <a:pt x="17760" y="6804"/>
                  <a:pt x="17305" y="6349"/>
                  <a:pt x="16851" y="5957"/>
                </a:cubicBezTo>
                <a:lnTo>
                  <a:pt x="18481" y="3136"/>
                </a:lnTo>
                <a:cubicBezTo>
                  <a:pt x="18810" y="2618"/>
                  <a:pt x="18606" y="1897"/>
                  <a:pt x="18089" y="1647"/>
                </a:cubicBezTo>
                <a:cubicBezTo>
                  <a:pt x="17915" y="1536"/>
                  <a:pt x="17717" y="1484"/>
                  <a:pt x="17522" y="1484"/>
                </a:cubicBezTo>
                <a:cubicBezTo>
                  <a:pt x="17137" y="1484"/>
                  <a:pt x="16761" y="1685"/>
                  <a:pt x="16584" y="2039"/>
                </a:cubicBezTo>
                <a:lnTo>
                  <a:pt x="14954" y="4907"/>
                </a:lnTo>
                <a:cubicBezTo>
                  <a:pt x="14358" y="4640"/>
                  <a:pt x="13778" y="4515"/>
                  <a:pt x="13120" y="4390"/>
                </a:cubicBezTo>
                <a:lnTo>
                  <a:pt x="13120" y="1114"/>
                </a:lnTo>
                <a:cubicBezTo>
                  <a:pt x="13120" y="534"/>
                  <a:pt x="12666" y="1"/>
                  <a:pt x="12007" y="1"/>
                </a:cubicBezTo>
                <a:close/>
              </a:path>
            </a:pathLst>
          </a:custGeom>
          <a:solidFill>
            <a:srgbClr val="FFC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5858697" y="3658536"/>
            <a:ext cx="336459" cy="337548"/>
          </a:xfrm>
          <a:custGeom>
            <a:avLst/>
            <a:gdLst/>
            <a:ahLst/>
            <a:cxnLst/>
            <a:rect l="l" t="t" r="r" b="b"/>
            <a:pathLst>
              <a:path w="24093" h="24171" extrusionOk="0">
                <a:moveTo>
                  <a:pt x="12007" y="1"/>
                </a:moveTo>
                <a:cubicBezTo>
                  <a:pt x="11427" y="1"/>
                  <a:pt x="10973" y="534"/>
                  <a:pt x="10973" y="1114"/>
                </a:cubicBezTo>
                <a:lnTo>
                  <a:pt x="10973" y="4390"/>
                </a:lnTo>
                <a:cubicBezTo>
                  <a:pt x="10314" y="4515"/>
                  <a:pt x="9734" y="4640"/>
                  <a:pt x="9139" y="4907"/>
                </a:cubicBezTo>
                <a:lnTo>
                  <a:pt x="7509" y="2039"/>
                </a:lnTo>
                <a:cubicBezTo>
                  <a:pt x="7291" y="1685"/>
                  <a:pt x="6928" y="1484"/>
                  <a:pt x="6557" y="1484"/>
                </a:cubicBezTo>
                <a:cubicBezTo>
                  <a:pt x="6369" y="1484"/>
                  <a:pt x="6178" y="1536"/>
                  <a:pt x="6004" y="1647"/>
                </a:cubicBezTo>
                <a:cubicBezTo>
                  <a:pt x="5487" y="1897"/>
                  <a:pt x="5283" y="2618"/>
                  <a:pt x="5612" y="3136"/>
                </a:cubicBezTo>
                <a:lnTo>
                  <a:pt x="7242" y="6020"/>
                </a:lnTo>
                <a:cubicBezTo>
                  <a:pt x="6788" y="6349"/>
                  <a:pt x="6333" y="6804"/>
                  <a:pt x="5941" y="7321"/>
                </a:cubicBezTo>
                <a:lnTo>
                  <a:pt x="3073" y="5628"/>
                </a:lnTo>
                <a:cubicBezTo>
                  <a:pt x="2893" y="5538"/>
                  <a:pt x="2700" y="5493"/>
                  <a:pt x="2512" y="5493"/>
                </a:cubicBezTo>
                <a:cubicBezTo>
                  <a:pt x="2142" y="5493"/>
                  <a:pt x="1786" y="5667"/>
                  <a:pt x="1568" y="6020"/>
                </a:cubicBezTo>
                <a:cubicBezTo>
                  <a:pt x="1302" y="6537"/>
                  <a:pt x="1427" y="7258"/>
                  <a:pt x="1960" y="7525"/>
                </a:cubicBezTo>
                <a:lnTo>
                  <a:pt x="4828" y="9217"/>
                </a:lnTo>
                <a:cubicBezTo>
                  <a:pt x="4640" y="9735"/>
                  <a:pt x="4437" y="10330"/>
                  <a:pt x="4374" y="10973"/>
                </a:cubicBezTo>
                <a:lnTo>
                  <a:pt x="1035" y="10973"/>
                </a:lnTo>
                <a:cubicBezTo>
                  <a:pt x="455" y="10973"/>
                  <a:pt x="1" y="11506"/>
                  <a:pt x="1" y="12086"/>
                </a:cubicBezTo>
                <a:cubicBezTo>
                  <a:pt x="1" y="12681"/>
                  <a:pt x="455" y="13199"/>
                  <a:pt x="1035" y="13199"/>
                </a:cubicBezTo>
                <a:lnTo>
                  <a:pt x="4374" y="13199"/>
                </a:lnTo>
                <a:cubicBezTo>
                  <a:pt x="4437" y="13794"/>
                  <a:pt x="4640" y="14374"/>
                  <a:pt x="4828" y="14970"/>
                </a:cubicBezTo>
                <a:lnTo>
                  <a:pt x="1960" y="16600"/>
                </a:lnTo>
                <a:cubicBezTo>
                  <a:pt x="1427" y="16929"/>
                  <a:pt x="1302" y="17572"/>
                  <a:pt x="1568" y="18105"/>
                </a:cubicBezTo>
                <a:cubicBezTo>
                  <a:pt x="1756" y="18497"/>
                  <a:pt x="2148" y="18685"/>
                  <a:pt x="2540" y="18685"/>
                </a:cubicBezTo>
                <a:cubicBezTo>
                  <a:pt x="2744" y="18685"/>
                  <a:pt x="2932" y="18622"/>
                  <a:pt x="3073" y="18497"/>
                </a:cubicBezTo>
                <a:lnTo>
                  <a:pt x="5941" y="16851"/>
                </a:lnTo>
                <a:cubicBezTo>
                  <a:pt x="6333" y="17384"/>
                  <a:pt x="6788" y="17776"/>
                  <a:pt x="7242" y="18167"/>
                </a:cubicBezTo>
                <a:lnTo>
                  <a:pt x="5612" y="21036"/>
                </a:lnTo>
                <a:cubicBezTo>
                  <a:pt x="5283" y="21553"/>
                  <a:pt x="5487" y="22211"/>
                  <a:pt x="6004" y="22541"/>
                </a:cubicBezTo>
                <a:cubicBezTo>
                  <a:pt x="6208" y="22603"/>
                  <a:pt x="6333" y="22666"/>
                  <a:pt x="6521" y="22666"/>
                </a:cubicBezTo>
                <a:cubicBezTo>
                  <a:pt x="6913" y="22666"/>
                  <a:pt x="7305" y="22478"/>
                  <a:pt x="7509" y="22149"/>
                </a:cubicBezTo>
                <a:lnTo>
                  <a:pt x="9139" y="19280"/>
                </a:lnTo>
                <a:cubicBezTo>
                  <a:pt x="9734" y="19468"/>
                  <a:pt x="10314" y="19672"/>
                  <a:pt x="10973" y="19735"/>
                </a:cubicBezTo>
                <a:lnTo>
                  <a:pt x="10973" y="23058"/>
                </a:lnTo>
                <a:cubicBezTo>
                  <a:pt x="10973" y="23653"/>
                  <a:pt x="11427" y="24171"/>
                  <a:pt x="12007" y="24171"/>
                </a:cubicBezTo>
                <a:cubicBezTo>
                  <a:pt x="12666" y="24171"/>
                  <a:pt x="13120" y="23653"/>
                  <a:pt x="13120" y="23058"/>
                </a:cubicBezTo>
                <a:lnTo>
                  <a:pt x="13120" y="19735"/>
                </a:lnTo>
                <a:cubicBezTo>
                  <a:pt x="13778" y="19672"/>
                  <a:pt x="14358" y="19468"/>
                  <a:pt x="14954" y="19280"/>
                </a:cubicBezTo>
                <a:lnTo>
                  <a:pt x="16584" y="22149"/>
                </a:lnTo>
                <a:cubicBezTo>
                  <a:pt x="16788" y="22478"/>
                  <a:pt x="17180" y="22666"/>
                  <a:pt x="17493" y="22666"/>
                </a:cubicBezTo>
                <a:cubicBezTo>
                  <a:pt x="17697" y="22666"/>
                  <a:pt x="17885" y="22603"/>
                  <a:pt x="18089" y="22541"/>
                </a:cubicBezTo>
                <a:cubicBezTo>
                  <a:pt x="18606" y="22211"/>
                  <a:pt x="18810" y="21553"/>
                  <a:pt x="18481" y="21036"/>
                </a:cubicBezTo>
                <a:lnTo>
                  <a:pt x="16851" y="18167"/>
                </a:lnTo>
                <a:cubicBezTo>
                  <a:pt x="17305" y="17776"/>
                  <a:pt x="17760" y="17384"/>
                  <a:pt x="18152" y="16851"/>
                </a:cubicBezTo>
                <a:lnTo>
                  <a:pt x="20957" y="18497"/>
                </a:lnTo>
                <a:cubicBezTo>
                  <a:pt x="21161" y="18622"/>
                  <a:pt x="21349" y="18685"/>
                  <a:pt x="21553" y="18685"/>
                </a:cubicBezTo>
                <a:cubicBezTo>
                  <a:pt x="21945" y="18685"/>
                  <a:pt x="22274" y="18497"/>
                  <a:pt x="22462" y="18105"/>
                </a:cubicBezTo>
                <a:cubicBezTo>
                  <a:pt x="22791" y="17572"/>
                  <a:pt x="22587" y="16929"/>
                  <a:pt x="22070" y="16600"/>
                </a:cubicBezTo>
                <a:lnTo>
                  <a:pt x="19202" y="14970"/>
                </a:lnTo>
                <a:cubicBezTo>
                  <a:pt x="19453" y="14374"/>
                  <a:pt x="19594" y="13794"/>
                  <a:pt x="19719" y="13199"/>
                </a:cubicBezTo>
                <a:lnTo>
                  <a:pt x="22979" y="13199"/>
                </a:lnTo>
                <a:cubicBezTo>
                  <a:pt x="23638" y="13199"/>
                  <a:pt x="24092" y="12681"/>
                  <a:pt x="24092" y="12086"/>
                </a:cubicBezTo>
                <a:cubicBezTo>
                  <a:pt x="24092" y="11506"/>
                  <a:pt x="23638" y="10973"/>
                  <a:pt x="22979" y="10973"/>
                </a:cubicBezTo>
                <a:lnTo>
                  <a:pt x="19719" y="10973"/>
                </a:lnTo>
                <a:cubicBezTo>
                  <a:pt x="19594" y="10330"/>
                  <a:pt x="19453" y="9735"/>
                  <a:pt x="19202" y="9217"/>
                </a:cubicBezTo>
                <a:lnTo>
                  <a:pt x="22070" y="7525"/>
                </a:lnTo>
                <a:cubicBezTo>
                  <a:pt x="22587" y="7258"/>
                  <a:pt x="22791" y="6537"/>
                  <a:pt x="22462" y="6020"/>
                </a:cubicBezTo>
                <a:cubicBezTo>
                  <a:pt x="22286" y="5667"/>
                  <a:pt x="21917" y="5493"/>
                  <a:pt x="21533" y="5493"/>
                </a:cubicBezTo>
                <a:cubicBezTo>
                  <a:pt x="21337" y="5493"/>
                  <a:pt x="21137" y="5538"/>
                  <a:pt x="20957" y="5628"/>
                </a:cubicBezTo>
                <a:lnTo>
                  <a:pt x="18152" y="7321"/>
                </a:lnTo>
                <a:cubicBezTo>
                  <a:pt x="17760" y="6804"/>
                  <a:pt x="17305" y="6349"/>
                  <a:pt x="16851" y="5957"/>
                </a:cubicBezTo>
                <a:lnTo>
                  <a:pt x="18481" y="3136"/>
                </a:lnTo>
                <a:cubicBezTo>
                  <a:pt x="18810" y="2618"/>
                  <a:pt x="18606" y="1897"/>
                  <a:pt x="18089" y="1647"/>
                </a:cubicBezTo>
                <a:cubicBezTo>
                  <a:pt x="17915" y="1536"/>
                  <a:pt x="17717" y="1484"/>
                  <a:pt x="17522" y="1484"/>
                </a:cubicBezTo>
                <a:cubicBezTo>
                  <a:pt x="17137" y="1484"/>
                  <a:pt x="16761" y="1685"/>
                  <a:pt x="16584" y="2039"/>
                </a:cubicBezTo>
                <a:lnTo>
                  <a:pt x="14954" y="4907"/>
                </a:lnTo>
                <a:cubicBezTo>
                  <a:pt x="14358" y="4640"/>
                  <a:pt x="13778" y="4515"/>
                  <a:pt x="13120" y="4390"/>
                </a:cubicBezTo>
                <a:lnTo>
                  <a:pt x="13120" y="1114"/>
                </a:lnTo>
                <a:cubicBezTo>
                  <a:pt x="13120" y="534"/>
                  <a:pt x="12666" y="1"/>
                  <a:pt x="12007" y="1"/>
                </a:cubicBezTo>
                <a:close/>
              </a:path>
            </a:pathLst>
          </a:custGeom>
          <a:solidFill>
            <a:srgbClr val="FFC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 name="Google Shape;598;p43"/>
          <p:cNvGrpSpPr/>
          <p:nvPr/>
        </p:nvGrpSpPr>
        <p:grpSpPr>
          <a:xfrm>
            <a:off x="3432152" y="1608226"/>
            <a:ext cx="400453" cy="286419"/>
            <a:chOff x="1726275" y="850450"/>
            <a:chExt cx="666200" cy="476650"/>
          </a:xfrm>
        </p:grpSpPr>
        <p:sp>
          <p:nvSpPr>
            <p:cNvPr id="599" name="Google Shape;599;p43"/>
            <p:cNvSpPr/>
            <p:nvPr/>
          </p:nvSpPr>
          <p:spPr>
            <a:xfrm>
              <a:off x="2127925" y="850450"/>
              <a:ext cx="264550" cy="262700"/>
            </a:xfrm>
            <a:custGeom>
              <a:avLst/>
              <a:gdLst/>
              <a:ahLst/>
              <a:cxnLst/>
              <a:rect l="l" t="t" r="r" b="b"/>
              <a:pathLst>
                <a:path w="10582" h="10508" extrusionOk="0">
                  <a:moveTo>
                    <a:pt x="5895" y="1"/>
                  </a:moveTo>
                  <a:cubicBezTo>
                    <a:pt x="4830" y="1"/>
                    <a:pt x="3799" y="553"/>
                    <a:pt x="3199" y="1495"/>
                  </a:cubicBezTo>
                  <a:cubicBezTo>
                    <a:pt x="2760" y="1279"/>
                    <a:pt x="2289" y="1175"/>
                    <a:pt x="1823" y="1175"/>
                  </a:cubicBezTo>
                  <a:cubicBezTo>
                    <a:pt x="1172" y="1175"/>
                    <a:pt x="531" y="1378"/>
                    <a:pt x="1" y="1761"/>
                  </a:cubicBezTo>
                  <a:cubicBezTo>
                    <a:pt x="1757" y="3062"/>
                    <a:pt x="2869" y="5022"/>
                    <a:pt x="2995" y="7310"/>
                  </a:cubicBezTo>
                  <a:cubicBezTo>
                    <a:pt x="5095" y="7514"/>
                    <a:pt x="6913" y="8752"/>
                    <a:pt x="7964" y="10508"/>
                  </a:cubicBezTo>
                  <a:cubicBezTo>
                    <a:pt x="8747" y="10320"/>
                    <a:pt x="9406" y="9865"/>
                    <a:pt x="9797" y="9207"/>
                  </a:cubicBezTo>
                  <a:cubicBezTo>
                    <a:pt x="10581" y="7906"/>
                    <a:pt x="10127" y="6197"/>
                    <a:pt x="8810" y="5414"/>
                  </a:cubicBezTo>
                  <a:cubicBezTo>
                    <a:pt x="8685" y="5351"/>
                    <a:pt x="8559" y="5288"/>
                    <a:pt x="8418" y="5288"/>
                  </a:cubicBezTo>
                  <a:cubicBezTo>
                    <a:pt x="8559" y="5163"/>
                    <a:pt x="8622" y="4959"/>
                    <a:pt x="8685" y="4834"/>
                  </a:cubicBezTo>
                  <a:cubicBezTo>
                    <a:pt x="9594" y="3329"/>
                    <a:pt x="9076" y="1307"/>
                    <a:pt x="7509" y="461"/>
                  </a:cubicBezTo>
                  <a:cubicBezTo>
                    <a:pt x="6998" y="147"/>
                    <a:pt x="6442" y="1"/>
                    <a:pt x="5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1726275" y="887825"/>
              <a:ext cx="592525" cy="439275"/>
            </a:xfrm>
            <a:custGeom>
              <a:avLst/>
              <a:gdLst/>
              <a:ahLst/>
              <a:cxnLst/>
              <a:rect l="l" t="t" r="r" b="b"/>
              <a:pathLst>
                <a:path w="23701" h="17571" extrusionOk="0">
                  <a:moveTo>
                    <a:pt x="11694" y="0"/>
                  </a:moveTo>
                  <a:cubicBezTo>
                    <a:pt x="8355" y="0"/>
                    <a:pt x="5675" y="2618"/>
                    <a:pt x="5550" y="5878"/>
                  </a:cubicBezTo>
                  <a:cubicBezTo>
                    <a:pt x="2415" y="6082"/>
                    <a:pt x="1" y="8621"/>
                    <a:pt x="1" y="11693"/>
                  </a:cubicBezTo>
                  <a:cubicBezTo>
                    <a:pt x="1" y="14969"/>
                    <a:pt x="2603" y="17571"/>
                    <a:pt x="5816" y="17571"/>
                  </a:cubicBezTo>
                  <a:lnTo>
                    <a:pt x="18481" y="17571"/>
                  </a:lnTo>
                  <a:cubicBezTo>
                    <a:pt x="21349" y="17571"/>
                    <a:pt x="23700" y="15220"/>
                    <a:pt x="23700" y="12289"/>
                  </a:cubicBezTo>
                  <a:cubicBezTo>
                    <a:pt x="23700" y="9405"/>
                    <a:pt x="21349" y="7053"/>
                    <a:pt x="18481" y="7053"/>
                  </a:cubicBezTo>
                  <a:cubicBezTo>
                    <a:pt x="18214" y="7053"/>
                    <a:pt x="17964" y="7053"/>
                    <a:pt x="17697" y="7132"/>
                  </a:cubicBezTo>
                  <a:cubicBezTo>
                    <a:pt x="17760" y="6803"/>
                    <a:pt x="17823" y="6474"/>
                    <a:pt x="17823" y="6144"/>
                  </a:cubicBezTo>
                  <a:cubicBezTo>
                    <a:pt x="17823" y="2743"/>
                    <a:pt x="15017" y="0"/>
                    <a:pt x="11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43"/>
          <p:cNvGrpSpPr/>
          <p:nvPr/>
        </p:nvGrpSpPr>
        <p:grpSpPr>
          <a:xfrm>
            <a:off x="1300987" y="1836088"/>
            <a:ext cx="370752" cy="364906"/>
            <a:chOff x="8035075" y="2706713"/>
            <a:chExt cx="370752" cy="364906"/>
          </a:xfrm>
        </p:grpSpPr>
        <p:sp>
          <p:nvSpPr>
            <p:cNvPr id="602" name="Google Shape;602;p43"/>
            <p:cNvSpPr/>
            <p:nvPr/>
          </p:nvSpPr>
          <p:spPr>
            <a:xfrm>
              <a:off x="8069915" y="2995990"/>
              <a:ext cx="59013" cy="75629"/>
            </a:xfrm>
            <a:custGeom>
              <a:avLst/>
              <a:gdLst/>
              <a:ahLst/>
              <a:cxnLst/>
              <a:rect l="l" t="t" r="r" b="b"/>
              <a:pathLst>
                <a:path w="3982" h="5104" extrusionOk="0">
                  <a:moveTo>
                    <a:pt x="2957" y="1"/>
                  </a:moveTo>
                  <a:cubicBezTo>
                    <a:pt x="2671" y="1"/>
                    <a:pt x="2386" y="164"/>
                    <a:pt x="2210" y="464"/>
                  </a:cubicBezTo>
                  <a:lnTo>
                    <a:pt x="251" y="3787"/>
                  </a:lnTo>
                  <a:cubicBezTo>
                    <a:pt x="0" y="4257"/>
                    <a:pt x="188" y="4774"/>
                    <a:pt x="580" y="5041"/>
                  </a:cubicBezTo>
                  <a:cubicBezTo>
                    <a:pt x="721" y="5103"/>
                    <a:pt x="910" y="5103"/>
                    <a:pt x="1035" y="5103"/>
                  </a:cubicBezTo>
                  <a:cubicBezTo>
                    <a:pt x="1301" y="5103"/>
                    <a:pt x="1631" y="4962"/>
                    <a:pt x="1756" y="4712"/>
                  </a:cubicBezTo>
                  <a:lnTo>
                    <a:pt x="3715" y="1310"/>
                  </a:lnTo>
                  <a:cubicBezTo>
                    <a:pt x="3982" y="918"/>
                    <a:pt x="3856" y="401"/>
                    <a:pt x="3386" y="135"/>
                  </a:cubicBezTo>
                  <a:cubicBezTo>
                    <a:pt x="3253" y="44"/>
                    <a:pt x="3105" y="1"/>
                    <a:pt x="2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8150279" y="2995990"/>
              <a:ext cx="58094" cy="75629"/>
            </a:xfrm>
            <a:custGeom>
              <a:avLst/>
              <a:gdLst/>
              <a:ahLst/>
              <a:cxnLst/>
              <a:rect l="l" t="t" r="r" b="b"/>
              <a:pathLst>
                <a:path w="3920" h="5104" extrusionOk="0">
                  <a:moveTo>
                    <a:pt x="2913" y="1"/>
                  </a:moveTo>
                  <a:cubicBezTo>
                    <a:pt x="2609" y="1"/>
                    <a:pt x="2324" y="164"/>
                    <a:pt x="2148" y="464"/>
                  </a:cubicBezTo>
                  <a:lnTo>
                    <a:pt x="252" y="3787"/>
                  </a:lnTo>
                  <a:cubicBezTo>
                    <a:pt x="1" y="4257"/>
                    <a:pt x="126" y="4774"/>
                    <a:pt x="581" y="5041"/>
                  </a:cubicBezTo>
                  <a:cubicBezTo>
                    <a:pt x="706" y="5103"/>
                    <a:pt x="847" y="5103"/>
                    <a:pt x="973" y="5103"/>
                  </a:cubicBezTo>
                  <a:cubicBezTo>
                    <a:pt x="1302" y="5103"/>
                    <a:pt x="1631" y="4962"/>
                    <a:pt x="1756" y="4712"/>
                  </a:cubicBezTo>
                  <a:lnTo>
                    <a:pt x="3716" y="1310"/>
                  </a:lnTo>
                  <a:cubicBezTo>
                    <a:pt x="3919" y="918"/>
                    <a:pt x="3778" y="401"/>
                    <a:pt x="3386" y="135"/>
                  </a:cubicBezTo>
                  <a:cubicBezTo>
                    <a:pt x="3232" y="44"/>
                    <a:pt x="3070" y="1"/>
                    <a:pt x="2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8035075" y="2706713"/>
              <a:ext cx="370752" cy="273842"/>
            </a:xfrm>
            <a:custGeom>
              <a:avLst/>
              <a:gdLst/>
              <a:ahLst/>
              <a:cxnLst/>
              <a:rect l="l" t="t" r="r" b="b"/>
              <a:pathLst>
                <a:path w="25017" h="18481" extrusionOk="0">
                  <a:moveTo>
                    <a:pt x="9442" y="12339"/>
                  </a:moveTo>
                  <a:cubicBezTo>
                    <a:pt x="9599" y="12339"/>
                    <a:pt x="9764" y="12384"/>
                    <a:pt x="9922" y="12477"/>
                  </a:cubicBezTo>
                  <a:cubicBezTo>
                    <a:pt x="10314" y="12665"/>
                    <a:pt x="10518" y="13261"/>
                    <a:pt x="10251" y="13652"/>
                  </a:cubicBezTo>
                  <a:lnTo>
                    <a:pt x="8292" y="16975"/>
                  </a:lnTo>
                  <a:cubicBezTo>
                    <a:pt x="8167" y="17305"/>
                    <a:pt x="7837" y="17430"/>
                    <a:pt x="7571" y="17430"/>
                  </a:cubicBezTo>
                  <a:cubicBezTo>
                    <a:pt x="7383" y="17430"/>
                    <a:pt x="7242" y="17430"/>
                    <a:pt x="7116" y="17305"/>
                  </a:cubicBezTo>
                  <a:cubicBezTo>
                    <a:pt x="6662" y="17116"/>
                    <a:pt x="6521" y="16521"/>
                    <a:pt x="6787" y="16129"/>
                  </a:cubicBezTo>
                  <a:lnTo>
                    <a:pt x="8747" y="12806"/>
                  </a:lnTo>
                  <a:cubicBezTo>
                    <a:pt x="8880" y="12499"/>
                    <a:pt x="9146" y="12339"/>
                    <a:pt x="9442" y="12339"/>
                  </a:cubicBezTo>
                  <a:close/>
                  <a:moveTo>
                    <a:pt x="14841" y="12339"/>
                  </a:moveTo>
                  <a:cubicBezTo>
                    <a:pt x="14994" y="12339"/>
                    <a:pt x="15147" y="12384"/>
                    <a:pt x="15283" y="12477"/>
                  </a:cubicBezTo>
                  <a:cubicBezTo>
                    <a:pt x="15737" y="12665"/>
                    <a:pt x="15863" y="13261"/>
                    <a:pt x="15612" y="13652"/>
                  </a:cubicBezTo>
                  <a:lnTo>
                    <a:pt x="13715" y="16975"/>
                  </a:lnTo>
                  <a:cubicBezTo>
                    <a:pt x="13512" y="17305"/>
                    <a:pt x="13261" y="17430"/>
                    <a:pt x="12932" y="17430"/>
                  </a:cubicBezTo>
                  <a:cubicBezTo>
                    <a:pt x="12790" y="17430"/>
                    <a:pt x="12602" y="17430"/>
                    <a:pt x="12477" y="17305"/>
                  </a:cubicBezTo>
                  <a:cubicBezTo>
                    <a:pt x="12085" y="17116"/>
                    <a:pt x="11944" y="16521"/>
                    <a:pt x="12148" y="16129"/>
                  </a:cubicBezTo>
                  <a:lnTo>
                    <a:pt x="14107" y="12806"/>
                  </a:lnTo>
                  <a:cubicBezTo>
                    <a:pt x="14271" y="12499"/>
                    <a:pt x="14555" y="12339"/>
                    <a:pt x="14841" y="12339"/>
                  </a:cubicBezTo>
                  <a:close/>
                  <a:moveTo>
                    <a:pt x="20250" y="12339"/>
                  </a:moveTo>
                  <a:cubicBezTo>
                    <a:pt x="20409" y="12339"/>
                    <a:pt x="20570" y="12384"/>
                    <a:pt x="20706" y="12477"/>
                  </a:cubicBezTo>
                  <a:cubicBezTo>
                    <a:pt x="21098" y="12665"/>
                    <a:pt x="21286" y="13261"/>
                    <a:pt x="21020" y="13652"/>
                  </a:cubicBezTo>
                  <a:lnTo>
                    <a:pt x="19060" y="16975"/>
                  </a:lnTo>
                  <a:cubicBezTo>
                    <a:pt x="18935" y="17305"/>
                    <a:pt x="18606" y="17430"/>
                    <a:pt x="18355" y="17430"/>
                  </a:cubicBezTo>
                  <a:cubicBezTo>
                    <a:pt x="18151" y="17430"/>
                    <a:pt x="18026" y="17430"/>
                    <a:pt x="17885" y="17305"/>
                  </a:cubicBezTo>
                  <a:cubicBezTo>
                    <a:pt x="17430" y="17116"/>
                    <a:pt x="17305" y="16521"/>
                    <a:pt x="17571" y="16129"/>
                  </a:cubicBezTo>
                  <a:lnTo>
                    <a:pt x="19530" y="12806"/>
                  </a:lnTo>
                  <a:cubicBezTo>
                    <a:pt x="19653" y="12499"/>
                    <a:pt x="19950" y="12339"/>
                    <a:pt x="20250" y="12339"/>
                  </a:cubicBezTo>
                  <a:close/>
                  <a:moveTo>
                    <a:pt x="12336" y="0"/>
                  </a:moveTo>
                  <a:cubicBezTo>
                    <a:pt x="8809" y="0"/>
                    <a:pt x="6004" y="2743"/>
                    <a:pt x="5878" y="6207"/>
                  </a:cubicBezTo>
                  <a:cubicBezTo>
                    <a:pt x="2602" y="6395"/>
                    <a:pt x="0" y="9076"/>
                    <a:pt x="0" y="12336"/>
                  </a:cubicBezTo>
                  <a:cubicBezTo>
                    <a:pt x="0" y="15737"/>
                    <a:pt x="2806" y="18480"/>
                    <a:pt x="6207" y="18480"/>
                  </a:cubicBezTo>
                  <a:lnTo>
                    <a:pt x="19530" y="18480"/>
                  </a:lnTo>
                  <a:cubicBezTo>
                    <a:pt x="22524" y="18480"/>
                    <a:pt x="25016" y="16004"/>
                    <a:pt x="25016" y="12994"/>
                  </a:cubicBezTo>
                  <a:cubicBezTo>
                    <a:pt x="25016" y="9922"/>
                    <a:pt x="22524" y="7445"/>
                    <a:pt x="19530" y="7445"/>
                  </a:cubicBezTo>
                  <a:cubicBezTo>
                    <a:pt x="19264" y="7445"/>
                    <a:pt x="18935" y="7445"/>
                    <a:pt x="18668" y="7508"/>
                  </a:cubicBezTo>
                  <a:cubicBezTo>
                    <a:pt x="18747" y="7179"/>
                    <a:pt x="18809" y="6850"/>
                    <a:pt x="18809" y="6458"/>
                  </a:cubicBezTo>
                  <a:cubicBezTo>
                    <a:pt x="18809" y="2931"/>
                    <a:pt x="15863" y="0"/>
                    <a:pt x="1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8230421" y="2995990"/>
              <a:ext cx="58080" cy="75629"/>
            </a:xfrm>
            <a:custGeom>
              <a:avLst/>
              <a:gdLst/>
              <a:ahLst/>
              <a:cxnLst/>
              <a:rect l="l" t="t" r="r" b="b"/>
              <a:pathLst>
                <a:path w="3919" h="5104" extrusionOk="0">
                  <a:moveTo>
                    <a:pt x="2910" y="1"/>
                  </a:moveTo>
                  <a:cubicBezTo>
                    <a:pt x="2624" y="1"/>
                    <a:pt x="2339" y="164"/>
                    <a:pt x="2163" y="464"/>
                  </a:cubicBezTo>
                  <a:lnTo>
                    <a:pt x="204" y="3787"/>
                  </a:lnTo>
                  <a:cubicBezTo>
                    <a:pt x="0" y="4257"/>
                    <a:pt x="141" y="4774"/>
                    <a:pt x="533" y="5041"/>
                  </a:cubicBezTo>
                  <a:cubicBezTo>
                    <a:pt x="659" y="5103"/>
                    <a:pt x="862" y="5103"/>
                    <a:pt x="988" y="5103"/>
                  </a:cubicBezTo>
                  <a:cubicBezTo>
                    <a:pt x="1317" y="5103"/>
                    <a:pt x="1568" y="4962"/>
                    <a:pt x="1772" y="4712"/>
                  </a:cubicBezTo>
                  <a:lnTo>
                    <a:pt x="3668" y="1310"/>
                  </a:lnTo>
                  <a:cubicBezTo>
                    <a:pt x="3919" y="918"/>
                    <a:pt x="3794" y="401"/>
                    <a:pt x="3339" y="135"/>
                  </a:cubicBezTo>
                  <a:cubicBezTo>
                    <a:pt x="3206" y="44"/>
                    <a:pt x="3058" y="1"/>
                    <a:pt x="2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43"/>
          <p:cNvSpPr/>
          <p:nvPr/>
        </p:nvSpPr>
        <p:spPr>
          <a:xfrm>
            <a:off x="2876360" y="2078373"/>
            <a:ext cx="336459" cy="337548"/>
          </a:xfrm>
          <a:custGeom>
            <a:avLst/>
            <a:gdLst/>
            <a:ahLst/>
            <a:cxnLst/>
            <a:rect l="l" t="t" r="r" b="b"/>
            <a:pathLst>
              <a:path w="24093" h="24171" extrusionOk="0">
                <a:moveTo>
                  <a:pt x="12007" y="1"/>
                </a:moveTo>
                <a:cubicBezTo>
                  <a:pt x="11427" y="1"/>
                  <a:pt x="10973" y="534"/>
                  <a:pt x="10973" y="1114"/>
                </a:cubicBezTo>
                <a:lnTo>
                  <a:pt x="10973" y="4390"/>
                </a:lnTo>
                <a:cubicBezTo>
                  <a:pt x="10314" y="4515"/>
                  <a:pt x="9734" y="4640"/>
                  <a:pt x="9139" y="4907"/>
                </a:cubicBezTo>
                <a:lnTo>
                  <a:pt x="7509" y="2039"/>
                </a:lnTo>
                <a:cubicBezTo>
                  <a:pt x="7291" y="1685"/>
                  <a:pt x="6928" y="1484"/>
                  <a:pt x="6557" y="1484"/>
                </a:cubicBezTo>
                <a:cubicBezTo>
                  <a:pt x="6369" y="1484"/>
                  <a:pt x="6178" y="1536"/>
                  <a:pt x="6004" y="1647"/>
                </a:cubicBezTo>
                <a:cubicBezTo>
                  <a:pt x="5487" y="1897"/>
                  <a:pt x="5283" y="2618"/>
                  <a:pt x="5612" y="3136"/>
                </a:cubicBezTo>
                <a:lnTo>
                  <a:pt x="7242" y="6020"/>
                </a:lnTo>
                <a:cubicBezTo>
                  <a:pt x="6788" y="6349"/>
                  <a:pt x="6333" y="6804"/>
                  <a:pt x="5941" y="7321"/>
                </a:cubicBezTo>
                <a:lnTo>
                  <a:pt x="3073" y="5628"/>
                </a:lnTo>
                <a:cubicBezTo>
                  <a:pt x="2893" y="5538"/>
                  <a:pt x="2700" y="5493"/>
                  <a:pt x="2512" y="5493"/>
                </a:cubicBezTo>
                <a:cubicBezTo>
                  <a:pt x="2142" y="5493"/>
                  <a:pt x="1786" y="5667"/>
                  <a:pt x="1568" y="6020"/>
                </a:cubicBezTo>
                <a:cubicBezTo>
                  <a:pt x="1302" y="6537"/>
                  <a:pt x="1427" y="7258"/>
                  <a:pt x="1960" y="7525"/>
                </a:cubicBezTo>
                <a:lnTo>
                  <a:pt x="4828" y="9217"/>
                </a:lnTo>
                <a:cubicBezTo>
                  <a:pt x="4640" y="9735"/>
                  <a:pt x="4437" y="10330"/>
                  <a:pt x="4374" y="10973"/>
                </a:cubicBezTo>
                <a:lnTo>
                  <a:pt x="1035" y="10973"/>
                </a:lnTo>
                <a:cubicBezTo>
                  <a:pt x="455" y="10973"/>
                  <a:pt x="1" y="11506"/>
                  <a:pt x="1" y="12086"/>
                </a:cubicBezTo>
                <a:cubicBezTo>
                  <a:pt x="1" y="12681"/>
                  <a:pt x="455" y="13199"/>
                  <a:pt x="1035" y="13199"/>
                </a:cubicBezTo>
                <a:lnTo>
                  <a:pt x="4374" y="13199"/>
                </a:lnTo>
                <a:cubicBezTo>
                  <a:pt x="4437" y="13794"/>
                  <a:pt x="4640" y="14374"/>
                  <a:pt x="4828" y="14970"/>
                </a:cubicBezTo>
                <a:lnTo>
                  <a:pt x="1960" y="16600"/>
                </a:lnTo>
                <a:cubicBezTo>
                  <a:pt x="1427" y="16929"/>
                  <a:pt x="1302" y="17572"/>
                  <a:pt x="1568" y="18105"/>
                </a:cubicBezTo>
                <a:cubicBezTo>
                  <a:pt x="1756" y="18497"/>
                  <a:pt x="2148" y="18685"/>
                  <a:pt x="2540" y="18685"/>
                </a:cubicBezTo>
                <a:cubicBezTo>
                  <a:pt x="2744" y="18685"/>
                  <a:pt x="2932" y="18622"/>
                  <a:pt x="3073" y="18497"/>
                </a:cubicBezTo>
                <a:lnTo>
                  <a:pt x="5941" y="16851"/>
                </a:lnTo>
                <a:cubicBezTo>
                  <a:pt x="6333" y="17384"/>
                  <a:pt x="6788" y="17776"/>
                  <a:pt x="7242" y="18167"/>
                </a:cubicBezTo>
                <a:lnTo>
                  <a:pt x="5612" y="21036"/>
                </a:lnTo>
                <a:cubicBezTo>
                  <a:pt x="5283" y="21553"/>
                  <a:pt x="5487" y="22211"/>
                  <a:pt x="6004" y="22541"/>
                </a:cubicBezTo>
                <a:cubicBezTo>
                  <a:pt x="6208" y="22603"/>
                  <a:pt x="6333" y="22666"/>
                  <a:pt x="6521" y="22666"/>
                </a:cubicBezTo>
                <a:cubicBezTo>
                  <a:pt x="6913" y="22666"/>
                  <a:pt x="7305" y="22478"/>
                  <a:pt x="7509" y="22149"/>
                </a:cubicBezTo>
                <a:lnTo>
                  <a:pt x="9139" y="19280"/>
                </a:lnTo>
                <a:cubicBezTo>
                  <a:pt x="9734" y="19468"/>
                  <a:pt x="10314" y="19672"/>
                  <a:pt x="10973" y="19735"/>
                </a:cubicBezTo>
                <a:lnTo>
                  <a:pt x="10973" y="23058"/>
                </a:lnTo>
                <a:cubicBezTo>
                  <a:pt x="10973" y="23653"/>
                  <a:pt x="11427" y="24171"/>
                  <a:pt x="12007" y="24171"/>
                </a:cubicBezTo>
                <a:cubicBezTo>
                  <a:pt x="12666" y="24171"/>
                  <a:pt x="13120" y="23653"/>
                  <a:pt x="13120" y="23058"/>
                </a:cubicBezTo>
                <a:lnTo>
                  <a:pt x="13120" y="19735"/>
                </a:lnTo>
                <a:cubicBezTo>
                  <a:pt x="13778" y="19672"/>
                  <a:pt x="14358" y="19468"/>
                  <a:pt x="14954" y="19280"/>
                </a:cubicBezTo>
                <a:lnTo>
                  <a:pt x="16584" y="22149"/>
                </a:lnTo>
                <a:cubicBezTo>
                  <a:pt x="16788" y="22478"/>
                  <a:pt x="17180" y="22666"/>
                  <a:pt x="17493" y="22666"/>
                </a:cubicBezTo>
                <a:cubicBezTo>
                  <a:pt x="17697" y="22666"/>
                  <a:pt x="17885" y="22603"/>
                  <a:pt x="18089" y="22541"/>
                </a:cubicBezTo>
                <a:cubicBezTo>
                  <a:pt x="18606" y="22211"/>
                  <a:pt x="18810" y="21553"/>
                  <a:pt x="18481" y="21036"/>
                </a:cubicBezTo>
                <a:lnTo>
                  <a:pt x="16851" y="18167"/>
                </a:lnTo>
                <a:cubicBezTo>
                  <a:pt x="17305" y="17776"/>
                  <a:pt x="17760" y="17384"/>
                  <a:pt x="18152" y="16851"/>
                </a:cubicBezTo>
                <a:lnTo>
                  <a:pt x="20957" y="18497"/>
                </a:lnTo>
                <a:cubicBezTo>
                  <a:pt x="21161" y="18622"/>
                  <a:pt x="21349" y="18685"/>
                  <a:pt x="21553" y="18685"/>
                </a:cubicBezTo>
                <a:cubicBezTo>
                  <a:pt x="21945" y="18685"/>
                  <a:pt x="22274" y="18497"/>
                  <a:pt x="22462" y="18105"/>
                </a:cubicBezTo>
                <a:cubicBezTo>
                  <a:pt x="22791" y="17572"/>
                  <a:pt x="22587" y="16929"/>
                  <a:pt x="22070" y="16600"/>
                </a:cubicBezTo>
                <a:lnTo>
                  <a:pt x="19202" y="14970"/>
                </a:lnTo>
                <a:cubicBezTo>
                  <a:pt x="19453" y="14374"/>
                  <a:pt x="19594" y="13794"/>
                  <a:pt x="19719" y="13199"/>
                </a:cubicBezTo>
                <a:lnTo>
                  <a:pt x="22979" y="13199"/>
                </a:lnTo>
                <a:cubicBezTo>
                  <a:pt x="23638" y="13199"/>
                  <a:pt x="24092" y="12681"/>
                  <a:pt x="24092" y="12086"/>
                </a:cubicBezTo>
                <a:cubicBezTo>
                  <a:pt x="24092" y="11506"/>
                  <a:pt x="23638" y="10973"/>
                  <a:pt x="22979" y="10973"/>
                </a:cubicBezTo>
                <a:lnTo>
                  <a:pt x="19719" y="10973"/>
                </a:lnTo>
                <a:cubicBezTo>
                  <a:pt x="19594" y="10330"/>
                  <a:pt x="19453" y="9735"/>
                  <a:pt x="19202" y="9217"/>
                </a:cubicBezTo>
                <a:lnTo>
                  <a:pt x="22070" y="7525"/>
                </a:lnTo>
                <a:cubicBezTo>
                  <a:pt x="22587" y="7258"/>
                  <a:pt x="22791" y="6537"/>
                  <a:pt x="22462" y="6020"/>
                </a:cubicBezTo>
                <a:cubicBezTo>
                  <a:pt x="22286" y="5667"/>
                  <a:pt x="21917" y="5493"/>
                  <a:pt x="21533" y="5493"/>
                </a:cubicBezTo>
                <a:cubicBezTo>
                  <a:pt x="21337" y="5493"/>
                  <a:pt x="21137" y="5538"/>
                  <a:pt x="20957" y="5628"/>
                </a:cubicBezTo>
                <a:lnTo>
                  <a:pt x="18152" y="7321"/>
                </a:lnTo>
                <a:cubicBezTo>
                  <a:pt x="17760" y="6804"/>
                  <a:pt x="17305" y="6349"/>
                  <a:pt x="16851" y="5957"/>
                </a:cubicBezTo>
                <a:lnTo>
                  <a:pt x="18481" y="3136"/>
                </a:lnTo>
                <a:cubicBezTo>
                  <a:pt x="18810" y="2618"/>
                  <a:pt x="18606" y="1897"/>
                  <a:pt x="18089" y="1647"/>
                </a:cubicBezTo>
                <a:cubicBezTo>
                  <a:pt x="17915" y="1536"/>
                  <a:pt x="17717" y="1484"/>
                  <a:pt x="17522" y="1484"/>
                </a:cubicBezTo>
                <a:cubicBezTo>
                  <a:pt x="17137" y="1484"/>
                  <a:pt x="16761" y="1685"/>
                  <a:pt x="16584" y="2039"/>
                </a:cubicBezTo>
                <a:lnTo>
                  <a:pt x="14954" y="4907"/>
                </a:lnTo>
                <a:cubicBezTo>
                  <a:pt x="14358" y="4640"/>
                  <a:pt x="13778" y="4515"/>
                  <a:pt x="13120" y="4390"/>
                </a:cubicBezTo>
                <a:lnTo>
                  <a:pt x="13120" y="1114"/>
                </a:lnTo>
                <a:cubicBezTo>
                  <a:pt x="13120" y="534"/>
                  <a:pt x="12666" y="1"/>
                  <a:pt x="12007" y="1"/>
                </a:cubicBezTo>
                <a:close/>
              </a:path>
            </a:pathLst>
          </a:custGeom>
          <a:solidFill>
            <a:srgbClr val="FFC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 name="Google Shape;607;p43"/>
          <p:cNvGrpSpPr/>
          <p:nvPr/>
        </p:nvGrpSpPr>
        <p:grpSpPr>
          <a:xfrm>
            <a:off x="5124525" y="2271659"/>
            <a:ext cx="400458" cy="311774"/>
            <a:chOff x="8026975" y="2155659"/>
            <a:chExt cx="400458" cy="311774"/>
          </a:xfrm>
        </p:grpSpPr>
        <p:sp>
          <p:nvSpPr>
            <p:cNvPr id="608" name="Google Shape;608;p43"/>
            <p:cNvSpPr/>
            <p:nvPr/>
          </p:nvSpPr>
          <p:spPr>
            <a:xfrm>
              <a:off x="8260068" y="2155659"/>
              <a:ext cx="167366" cy="165459"/>
            </a:xfrm>
            <a:custGeom>
              <a:avLst/>
              <a:gdLst/>
              <a:ahLst/>
              <a:cxnLst/>
              <a:rect l="l" t="t" r="r" b="b"/>
              <a:pathLst>
                <a:path w="10973" h="10848" extrusionOk="0">
                  <a:moveTo>
                    <a:pt x="3919" y="1"/>
                  </a:moveTo>
                  <a:cubicBezTo>
                    <a:pt x="3527" y="1"/>
                    <a:pt x="3261" y="267"/>
                    <a:pt x="3261" y="596"/>
                  </a:cubicBezTo>
                  <a:lnTo>
                    <a:pt x="3261" y="2556"/>
                  </a:lnTo>
                  <a:cubicBezTo>
                    <a:pt x="2931" y="2618"/>
                    <a:pt x="2540" y="2681"/>
                    <a:pt x="2210" y="2806"/>
                  </a:cubicBezTo>
                  <a:lnTo>
                    <a:pt x="1239" y="1176"/>
                  </a:lnTo>
                  <a:cubicBezTo>
                    <a:pt x="1153" y="952"/>
                    <a:pt x="943" y="822"/>
                    <a:pt x="714" y="822"/>
                  </a:cubicBezTo>
                  <a:cubicBezTo>
                    <a:pt x="608" y="822"/>
                    <a:pt x="497" y="850"/>
                    <a:pt x="392" y="910"/>
                  </a:cubicBezTo>
                  <a:cubicBezTo>
                    <a:pt x="63" y="1114"/>
                    <a:pt x="0" y="1505"/>
                    <a:pt x="126" y="1772"/>
                  </a:cubicBezTo>
                  <a:lnTo>
                    <a:pt x="1113" y="3465"/>
                  </a:lnTo>
                  <a:lnTo>
                    <a:pt x="847" y="3731"/>
                  </a:lnTo>
                  <a:cubicBezTo>
                    <a:pt x="2351" y="4969"/>
                    <a:pt x="3323" y="6866"/>
                    <a:pt x="3386" y="8951"/>
                  </a:cubicBezTo>
                  <a:cubicBezTo>
                    <a:pt x="4765" y="9076"/>
                    <a:pt x="5941" y="9609"/>
                    <a:pt x="6913" y="10393"/>
                  </a:cubicBezTo>
                  <a:cubicBezTo>
                    <a:pt x="7116" y="10189"/>
                    <a:pt x="7304" y="10001"/>
                    <a:pt x="7446" y="9797"/>
                  </a:cubicBezTo>
                  <a:lnTo>
                    <a:pt x="9138" y="10785"/>
                  </a:lnTo>
                  <a:cubicBezTo>
                    <a:pt x="9201" y="10847"/>
                    <a:pt x="9342" y="10847"/>
                    <a:pt x="9468" y="10847"/>
                  </a:cubicBezTo>
                  <a:cubicBezTo>
                    <a:pt x="9656" y="10847"/>
                    <a:pt x="9859" y="10706"/>
                    <a:pt x="9985" y="10518"/>
                  </a:cubicBezTo>
                  <a:cubicBezTo>
                    <a:pt x="10189" y="10252"/>
                    <a:pt x="10048" y="9860"/>
                    <a:pt x="9797" y="9672"/>
                  </a:cubicBezTo>
                  <a:lnTo>
                    <a:pt x="8088" y="8684"/>
                  </a:lnTo>
                  <a:cubicBezTo>
                    <a:pt x="8229" y="8355"/>
                    <a:pt x="8355" y="8042"/>
                    <a:pt x="8355" y="7650"/>
                  </a:cubicBezTo>
                  <a:lnTo>
                    <a:pt x="10314" y="7650"/>
                  </a:lnTo>
                  <a:cubicBezTo>
                    <a:pt x="10643" y="7650"/>
                    <a:pt x="10972" y="7383"/>
                    <a:pt x="10972" y="6991"/>
                  </a:cubicBezTo>
                  <a:cubicBezTo>
                    <a:pt x="10972" y="6662"/>
                    <a:pt x="10643" y="6396"/>
                    <a:pt x="10314" y="6396"/>
                  </a:cubicBezTo>
                  <a:lnTo>
                    <a:pt x="8355" y="6396"/>
                  </a:lnTo>
                  <a:cubicBezTo>
                    <a:pt x="8355" y="6004"/>
                    <a:pt x="8229" y="5690"/>
                    <a:pt x="8088" y="5361"/>
                  </a:cubicBezTo>
                  <a:lnTo>
                    <a:pt x="9797" y="4374"/>
                  </a:lnTo>
                  <a:cubicBezTo>
                    <a:pt x="10048" y="4186"/>
                    <a:pt x="10189" y="3794"/>
                    <a:pt x="9985" y="3527"/>
                  </a:cubicBezTo>
                  <a:cubicBezTo>
                    <a:pt x="9856" y="3303"/>
                    <a:pt x="9633" y="3173"/>
                    <a:pt x="9420" y="3173"/>
                  </a:cubicBezTo>
                  <a:cubicBezTo>
                    <a:pt x="9320" y="3173"/>
                    <a:pt x="9223" y="3201"/>
                    <a:pt x="9138" y="3261"/>
                  </a:cubicBezTo>
                  <a:lnTo>
                    <a:pt x="7446" y="4248"/>
                  </a:lnTo>
                  <a:cubicBezTo>
                    <a:pt x="7242" y="3919"/>
                    <a:pt x="6991" y="3653"/>
                    <a:pt x="6725" y="3465"/>
                  </a:cubicBezTo>
                  <a:lnTo>
                    <a:pt x="7634" y="1772"/>
                  </a:lnTo>
                  <a:cubicBezTo>
                    <a:pt x="7837" y="1505"/>
                    <a:pt x="7696" y="1114"/>
                    <a:pt x="7446" y="910"/>
                  </a:cubicBezTo>
                  <a:cubicBezTo>
                    <a:pt x="7341" y="850"/>
                    <a:pt x="7230" y="822"/>
                    <a:pt x="7121" y="822"/>
                  </a:cubicBezTo>
                  <a:cubicBezTo>
                    <a:pt x="6886" y="822"/>
                    <a:pt x="6660" y="952"/>
                    <a:pt x="6521" y="1176"/>
                  </a:cubicBezTo>
                  <a:lnTo>
                    <a:pt x="5612" y="2806"/>
                  </a:lnTo>
                  <a:cubicBezTo>
                    <a:pt x="5283" y="2681"/>
                    <a:pt x="4891" y="2618"/>
                    <a:pt x="4561" y="2556"/>
                  </a:cubicBezTo>
                  <a:lnTo>
                    <a:pt x="4561" y="596"/>
                  </a:lnTo>
                  <a:cubicBezTo>
                    <a:pt x="4561" y="267"/>
                    <a:pt x="4248" y="1"/>
                    <a:pt x="3919" y="1"/>
                  </a:cubicBezTo>
                  <a:close/>
                </a:path>
              </a:pathLst>
            </a:custGeom>
            <a:solidFill>
              <a:srgbClr val="FFC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8026975" y="2204435"/>
              <a:ext cx="355521" cy="262999"/>
            </a:xfrm>
            <a:custGeom>
              <a:avLst/>
              <a:gdLst/>
              <a:ahLst/>
              <a:cxnLst/>
              <a:rect l="l" t="t" r="r" b="b"/>
              <a:pathLst>
                <a:path w="23309" h="17243" extrusionOk="0">
                  <a:moveTo>
                    <a:pt x="11427" y="0"/>
                  </a:moveTo>
                  <a:cubicBezTo>
                    <a:pt x="8230" y="0"/>
                    <a:pt x="5550" y="2618"/>
                    <a:pt x="5424" y="5815"/>
                  </a:cubicBezTo>
                  <a:cubicBezTo>
                    <a:pt x="2415" y="5941"/>
                    <a:pt x="1" y="8433"/>
                    <a:pt x="1" y="11505"/>
                  </a:cubicBezTo>
                  <a:cubicBezTo>
                    <a:pt x="1" y="14703"/>
                    <a:pt x="2540" y="17242"/>
                    <a:pt x="5738" y="17242"/>
                  </a:cubicBezTo>
                  <a:lnTo>
                    <a:pt x="18152" y="17242"/>
                  </a:lnTo>
                  <a:cubicBezTo>
                    <a:pt x="20957" y="17242"/>
                    <a:pt x="23309" y="14954"/>
                    <a:pt x="23309" y="12085"/>
                  </a:cubicBezTo>
                  <a:cubicBezTo>
                    <a:pt x="23309" y="9279"/>
                    <a:pt x="20957" y="6928"/>
                    <a:pt x="18152" y="6928"/>
                  </a:cubicBezTo>
                  <a:cubicBezTo>
                    <a:pt x="17885" y="6928"/>
                    <a:pt x="17634" y="6991"/>
                    <a:pt x="17368" y="6991"/>
                  </a:cubicBezTo>
                  <a:cubicBezTo>
                    <a:pt x="17431" y="6725"/>
                    <a:pt x="17493" y="6411"/>
                    <a:pt x="17493" y="6082"/>
                  </a:cubicBezTo>
                  <a:cubicBezTo>
                    <a:pt x="17493" y="2743"/>
                    <a:pt x="14750" y="0"/>
                    <a:pt x="1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 name="Google Shape;610;p43"/>
          <p:cNvSpPr/>
          <p:nvPr/>
        </p:nvSpPr>
        <p:spPr>
          <a:xfrm>
            <a:off x="3212835" y="3063761"/>
            <a:ext cx="336459" cy="337548"/>
          </a:xfrm>
          <a:custGeom>
            <a:avLst/>
            <a:gdLst/>
            <a:ahLst/>
            <a:cxnLst/>
            <a:rect l="l" t="t" r="r" b="b"/>
            <a:pathLst>
              <a:path w="24093" h="24171" extrusionOk="0">
                <a:moveTo>
                  <a:pt x="12007" y="1"/>
                </a:moveTo>
                <a:cubicBezTo>
                  <a:pt x="11427" y="1"/>
                  <a:pt x="10973" y="534"/>
                  <a:pt x="10973" y="1114"/>
                </a:cubicBezTo>
                <a:lnTo>
                  <a:pt x="10973" y="4390"/>
                </a:lnTo>
                <a:cubicBezTo>
                  <a:pt x="10314" y="4515"/>
                  <a:pt x="9734" y="4640"/>
                  <a:pt x="9139" y="4907"/>
                </a:cubicBezTo>
                <a:lnTo>
                  <a:pt x="7509" y="2039"/>
                </a:lnTo>
                <a:cubicBezTo>
                  <a:pt x="7291" y="1685"/>
                  <a:pt x="6928" y="1484"/>
                  <a:pt x="6557" y="1484"/>
                </a:cubicBezTo>
                <a:cubicBezTo>
                  <a:pt x="6369" y="1484"/>
                  <a:pt x="6178" y="1536"/>
                  <a:pt x="6004" y="1647"/>
                </a:cubicBezTo>
                <a:cubicBezTo>
                  <a:pt x="5487" y="1897"/>
                  <a:pt x="5283" y="2618"/>
                  <a:pt x="5612" y="3136"/>
                </a:cubicBezTo>
                <a:lnTo>
                  <a:pt x="7242" y="6020"/>
                </a:lnTo>
                <a:cubicBezTo>
                  <a:pt x="6788" y="6349"/>
                  <a:pt x="6333" y="6804"/>
                  <a:pt x="5941" y="7321"/>
                </a:cubicBezTo>
                <a:lnTo>
                  <a:pt x="3073" y="5628"/>
                </a:lnTo>
                <a:cubicBezTo>
                  <a:pt x="2893" y="5538"/>
                  <a:pt x="2700" y="5493"/>
                  <a:pt x="2512" y="5493"/>
                </a:cubicBezTo>
                <a:cubicBezTo>
                  <a:pt x="2142" y="5493"/>
                  <a:pt x="1786" y="5667"/>
                  <a:pt x="1568" y="6020"/>
                </a:cubicBezTo>
                <a:cubicBezTo>
                  <a:pt x="1302" y="6537"/>
                  <a:pt x="1427" y="7258"/>
                  <a:pt x="1960" y="7525"/>
                </a:cubicBezTo>
                <a:lnTo>
                  <a:pt x="4828" y="9217"/>
                </a:lnTo>
                <a:cubicBezTo>
                  <a:pt x="4640" y="9735"/>
                  <a:pt x="4437" y="10330"/>
                  <a:pt x="4374" y="10973"/>
                </a:cubicBezTo>
                <a:lnTo>
                  <a:pt x="1035" y="10973"/>
                </a:lnTo>
                <a:cubicBezTo>
                  <a:pt x="455" y="10973"/>
                  <a:pt x="1" y="11506"/>
                  <a:pt x="1" y="12086"/>
                </a:cubicBezTo>
                <a:cubicBezTo>
                  <a:pt x="1" y="12681"/>
                  <a:pt x="455" y="13199"/>
                  <a:pt x="1035" y="13199"/>
                </a:cubicBezTo>
                <a:lnTo>
                  <a:pt x="4374" y="13199"/>
                </a:lnTo>
                <a:cubicBezTo>
                  <a:pt x="4437" y="13794"/>
                  <a:pt x="4640" y="14374"/>
                  <a:pt x="4828" y="14970"/>
                </a:cubicBezTo>
                <a:lnTo>
                  <a:pt x="1960" y="16600"/>
                </a:lnTo>
                <a:cubicBezTo>
                  <a:pt x="1427" y="16929"/>
                  <a:pt x="1302" y="17572"/>
                  <a:pt x="1568" y="18105"/>
                </a:cubicBezTo>
                <a:cubicBezTo>
                  <a:pt x="1756" y="18497"/>
                  <a:pt x="2148" y="18685"/>
                  <a:pt x="2540" y="18685"/>
                </a:cubicBezTo>
                <a:cubicBezTo>
                  <a:pt x="2744" y="18685"/>
                  <a:pt x="2932" y="18622"/>
                  <a:pt x="3073" y="18497"/>
                </a:cubicBezTo>
                <a:lnTo>
                  <a:pt x="5941" y="16851"/>
                </a:lnTo>
                <a:cubicBezTo>
                  <a:pt x="6333" y="17384"/>
                  <a:pt x="6788" y="17776"/>
                  <a:pt x="7242" y="18167"/>
                </a:cubicBezTo>
                <a:lnTo>
                  <a:pt x="5612" y="21036"/>
                </a:lnTo>
                <a:cubicBezTo>
                  <a:pt x="5283" y="21553"/>
                  <a:pt x="5487" y="22211"/>
                  <a:pt x="6004" y="22541"/>
                </a:cubicBezTo>
                <a:cubicBezTo>
                  <a:pt x="6208" y="22603"/>
                  <a:pt x="6333" y="22666"/>
                  <a:pt x="6521" y="22666"/>
                </a:cubicBezTo>
                <a:cubicBezTo>
                  <a:pt x="6913" y="22666"/>
                  <a:pt x="7305" y="22478"/>
                  <a:pt x="7509" y="22149"/>
                </a:cubicBezTo>
                <a:lnTo>
                  <a:pt x="9139" y="19280"/>
                </a:lnTo>
                <a:cubicBezTo>
                  <a:pt x="9734" y="19468"/>
                  <a:pt x="10314" y="19672"/>
                  <a:pt x="10973" y="19735"/>
                </a:cubicBezTo>
                <a:lnTo>
                  <a:pt x="10973" y="23058"/>
                </a:lnTo>
                <a:cubicBezTo>
                  <a:pt x="10973" y="23653"/>
                  <a:pt x="11427" y="24171"/>
                  <a:pt x="12007" y="24171"/>
                </a:cubicBezTo>
                <a:cubicBezTo>
                  <a:pt x="12666" y="24171"/>
                  <a:pt x="13120" y="23653"/>
                  <a:pt x="13120" y="23058"/>
                </a:cubicBezTo>
                <a:lnTo>
                  <a:pt x="13120" y="19735"/>
                </a:lnTo>
                <a:cubicBezTo>
                  <a:pt x="13778" y="19672"/>
                  <a:pt x="14358" y="19468"/>
                  <a:pt x="14954" y="19280"/>
                </a:cubicBezTo>
                <a:lnTo>
                  <a:pt x="16584" y="22149"/>
                </a:lnTo>
                <a:cubicBezTo>
                  <a:pt x="16788" y="22478"/>
                  <a:pt x="17180" y="22666"/>
                  <a:pt x="17493" y="22666"/>
                </a:cubicBezTo>
                <a:cubicBezTo>
                  <a:pt x="17697" y="22666"/>
                  <a:pt x="17885" y="22603"/>
                  <a:pt x="18089" y="22541"/>
                </a:cubicBezTo>
                <a:cubicBezTo>
                  <a:pt x="18606" y="22211"/>
                  <a:pt x="18810" y="21553"/>
                  <a:pt x="18481" y="21036"/>
                </a:cubicBezTo>
                <a:lnTo>
                  <a:pt x="16851" y="18167"/>
                </a:lnTo>
                <a:cubicBezTo>
                  <a:pt x="17305" y="17776"/>
                  <a:pt x="17760" y="17384"/>
                  <a:pt x="18152" y="16851"/>
                </a:cubicBezTo>
                <a:lnTo>
                  <a:pt x="20957" y="18497"/>
                </a:lnTo>
                <a:cubicBezTo>
                  <a:pt x="21161" y="18622"/>
                  <a:pt x="21349" y="18685"/>
                  <a:pt x="21553" y="18685"/>
                </a:cubicBezTo>
                <a:cubicBezTo>
                  <a:pt x="21945" y="18685"/>
                  <a:pt x="22274" y="18497"/>
                  <a:pt x="22462" y="18105"/>
                </a:cubicBezTo>
                <a:cubicBezTo>
                  <a:pt x="22791" y="17572"/>
                  <a:pt x="22587" y="16929"/>
                  <a:pt x="22070" y="16600"/>
                </a:cubicBezTo>
                <a:lnTo>
                  <a:pt x="19202" y="14970"/>
                </a:lnTo>
                <a:cubicBezTo>
                  <a:pt x="19453" y="14374"/>
                  <a:pt x="19594" y="13794"/>
                  <a:pt x="19719" y="13199"/>
                </a:cubicBezTo>
                <a:lnTo>
                  <a:pt x="22979" y="13199"/>
                </a:lnTo>
                <a:cubicBezTo>
                  <a:pt x="23638" y="13199"/>
                  <a:pt x="24092" y="12681"/>
                  <a:pt x="24092" y="12086"/>
                </a:cubicBezTo>
                <a:cubicBezTo>
                  <a:pt x="24092" y="11506"/>
                  <a:pt x="23638" y="10973"/>
                  <a:pt x="22979" y="10973"/>
                </a:cubicBezTo>
                <a:lnTo>
                  <a:pt x="19719" y="10973"/>
                </a:lnTo>
                <a:cubicBezTo>
                  <a:pt x="19594" y="10330"/>
                  <a:pt x="19453" y="9735"/>
                  <a:pt x="19202" y="9217"/>
                </a:cubicBezTo>
                <a:lnTo>
                  <a:pt x="22070" y="7525"/>
                </a:lnTo>
                <a:cubicBezTo>
                  <a:pt x="22587" y="7258"/>
                  <a:pt x="22791" y="6537"/>
                  <a:pt x="22462" y="6020"/>
                </a:cubicBezTo>
                <a:cubicBezTo>
                  <a:pt x="22286" y="5667"/>
                  <a:pt x="21917" y="5493"/>
                  <a:pt x="21533" y="5493"/>
                </a:cubicBezTo>
                <a:cubicBezTo>
                  <a:pt x="21337" y="5493"/>
                  <a:pt x="21137" y="5538"/>
                  <a:pt x="20957" y="5628"/>
                </a:cubicBezTo>
                <a:lnTo>
                  <a:pt x="18152" y="7321"/>
                </a:lnTo>
                <a:cubicBezTo>
                  <a:pt x="17760" y="6804"/>
                  <a:pt x="17305" y="6349"/>
                  <a:pt x="16851" y="5957"/>
                </a:cubicBezTo>
                <a:lnTo>
                  <a:pt x="18481" y="3136"/>
                </a:lnTo>
                <a:cubicBezTo>
                  <a:pt x="18810" y="2618"/>
                  <a:pt x="18606" y="1897"/>
                  <a:pt x="18089" y="1647"/>
                </a:cubicBezTo>
                <a:cubicBezTo>
                  <a:pt x="17915" y="1536"/>
                  <a:pt x="17717" y="1484"/>
                  <a:pt x="17522" y="1484"/>
                </a:cubicBezTo>
                <a:cubicBezTo>
                  <a:pt x="17137" y="1484"/>
                  <a:pt x="16761" y="1685"/>
                  <a:pt x="16584" y="2039"/>
                </a:cubicBezTo>
                <a:lnTo>
                  <a:pt x="14954" y="4907"/>
                </a:lnTo>
                <a:cubicBezTo>
                  <a:pt x="14358" y="4640"/>
                  <a:pt x="13778" y="4515"/>
                  <a:pt x="13120" y="4390"/>
                </a:cubicBezTo>
                <a:lnTo>
                  <a:pt x="13120" y="1114"/>
                </a:lnTo>
                <a:cubicBezTo>
                  <a:pt x="13120" y="534"/>
                  <a:pt x="12666" y="1"/>
                  <a:pt x="12007" y="1"/>
                </a:cubicBezTo>
                <a:close/>
              </a:path>
            </a:pathLst>
          </a:custGeom>
          <a:solidFill>
            <a:srgbClr val="FFC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txBox="1"/>
          <p:nvPr/>
        </p:nvSpPr>
        <p:spPr>
          <a:xfrm>
            <a:off x="6744075" y="887125"/>
            <a:ext cx="1752600" cy="43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CE00"/>
                </a:solidFill>
                <a:latin typeface="Varela Round"/>
                <a:ea typeface="Varela Round"/>
                <a:cs typeface="Varela Round"/>
                <a:sym typeface="Varela Round"/>
              </a:rPr>
              <a:t>Your City</a:t>
            </a:r>
            <a:endParaRPr sz="1800" b="1">
              <a:solidFill>
                <a:srgbClr val="FFCE00"/>
              </a:solidFill>
              <a:latin typeface="Varela Round"/>
              <a:ea typeface="Varela Round"/>
              <a:cs typeface="Varela Round"/>
              <a:sym typeface="Varela Round"/>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SITE INTERFACE – </a:t>
            </a:r>
            <a:r>
              <a:rPr lang="en-US" sz="2000" dirty="0" smtClean="0"/>
              <a:t>LANDING PAGE</a:t>
            </a:r>
            <a:endParaRPr lang="en-US" sz="2000"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287931" y="1420698"/>
            <a:ext cx="8568138" cy="3882821"/>
          </a:xfrm>
          <a:prstGeom prst="rect">
            <a:avLst/>
          </a:prstGeom>
        </p:spPr>
      </p:pic>
    </p:spTree>
    <p:extLst>
      <p:ext uri="{BB962C8B-B14F-4D97-AF65-F5344CB8AC3E}">
        <p14:creationId xmlns:p14="http://schemas.microsoft.com/office/powerpoint/2010/main" val="13863420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385799" y="1575562"/>
            <a:ext cx="8499401" cy="3420618"/>
          </a:xfrm>
          <a:prstGeom prst="rect">
            <a:avLst/>
          </a:prstGeom>
        </p:spPr>
      </p:pic>
      <p:sp>
        <p:nvSpPr>
          <p:cNvPr id="9" name="Title 8"/>
          <p:cNvSpPr>
            <a:spLocks noGrp="1"/>
          </p:cNvSpPr>
          <p:nvPr>
            <p:ph type="title"/>
          </p:nvPr>
        </p:nvSpPr>
        <p:spPr>
          <a:xfrm>
            <a:off x="610272" y="851895"/>
            <a:ext cx="7704000" cy="572700"/>
          </a:xfrm>
        </p:spPr>
        <p:txBody>
          <a:bodyPr/>
          <a:lstStyle/>
          <a:p>
            <a:r>
              <a:rPr lang="en-US" sz="2000" dirty="0" smtClean="0"/>
              <a:t>ABOUT US PAGE</a:t>
            </a:r>
            <a:endParaRPr lang="en-US" sz="2000" dirty="0"/>
          </a:p>
        </p:txBody>
      </p:sp>
    </p:spTree>
    <p:extLst>
      <p:ext uri="{BB962C8B-B14F-4D97-AF65-F5344CB8AC3E}">
        <p14:creationId xmlns:p14="http://schemas.microsoft.com/office/powerpoint/2010/main" val="5217772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IN" sz="2000" dirty="0"/>
              <a:t>Our Team Page:</a:t>
            </a:r>
            <a:r>
              <a:rPr lang="en-US" dirty="0"/>
              <a:t/>
            </a:r>
            <a:br>
              <a:rPr lang="en-US" dirty="0"/>
            </a:br>
            <a:endParaRPr lang="en-US"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720000" y="997875"/>
            <a:ext cx="7978967" cy="3970719"/>
          </a:xfrm>
          <a:prstGeom prst="rect">
            <a:avLst/>
          </a:prstGeom>
        </p:spPr>
      </p:pic>
    </p:spTree>
    <p:extLst>
      <p:ext uri="{BB962C8B-B14F-4D97-AF65-F5344CB8AC3E}">
        <p14:creationId xmlns:p14="http://schemas.microsoft.com/office/powerpoint/2010/main" val="31511389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Weather App Pitch Deck by Slidesgo">
  <a:themeElements>
    <a:clrScheme name="Simple Light">
      <a:dk1>
        <a:srgbClr val="000000"/>
      </a:dk1>
      <a:lt1>
        <a:srgbClr val="FFFFFF"/>
      </a:lt1>
      <a:dk2>
        <a:srgbClr val="595959"/>
      </a:dk2>
      <a:lt2>
        <a:srgbClr val="EEEEEE"/>
      </a:lt2>
      <a:accent1>
        <a:srgbClr val="4846BB"/>
      </a:accent1>
      <a:accent2>
        <a:srgbClr val="9393FF"/>
      </a:accent2>
      <a:accent3>
        <a:srgbClr val="F5C8ED"/>
      </a:accent3>
      <a:accent4>
        <a:srgbClr val="FFCE00"/>
      </a:accent4>
      <a:accent5>
        <a:srgbClr val="FFFFFF"/>
      </a:accent5>
      <a:accent6>
        <a:srgbClr val="EEFF41"/>
      </a:accent6>
      <a:hlink>
        <a:srgbClr val="FFCE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365</Words>
  <Application>Microsoft Office PowerPoint</Application>
  <PresentationFormat>On-screen Show (16:9)</PresentationFormat>
  <Paragraphs>46</Paragraphs>
  <Slides>12</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Varela Round</vt:lpstr>
      <vt:lpstr>Didact Gothic</vt:lpstr>
      <vt:lpstr>Wingdings</vt:lpstr>
      <vt:lpstr>Arial</vt:lpstr>
      <vt:lpstr>Times New Roman</vt:lpstr>
      <vt:lpstr>Calibri</vt:lpstr>
      <vt:lpstr>Mangal</vt:lpstr>
      <vt:lpstr>Weather App Pitch Deck by Slidesgo</vt:lpstr>
      <vt:lpstr>J. C. Bose University of Science and Technology, YMCA Faridabad, Haryana - 12006</vt:lpstr>
      <vt:lpstr>WEATHER-IN  Web Application</vt:lpstr>
      <vt:lpstr>WEATHER</vt:lpstr>
      <vt:lpstr>Weather App</vt:lpstr>
      <vt:lpstr>Why we need weather app</vt:lpstr>
      <vt:lpstr>WEATHER MAP</vt:lpstr>
      <vt:lpstr>SITE INTERFACE – LANDING PAGE</vt:lpstr>
      <vt:lpstr>ABOUT US PAGE</vt:lpstr>
      <vt:lpstr>Our Team Page: </vt:lpstr>
      <vt:lpstr>Check Weather Page: </vt:lpstr>
      <vt:lpstr>News Page: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WEATHER-IN  Web Application</dc:title>
  <dc:creator>sudha pandit</dc:creator>
  <cp:lastModifiedBy>sudha pandit</cp:lastModifiedBy>
  <cp:revision>8</cp:revision>
  <dcterms:modified xsi:type="dcterms:W3CDTF">2022-05-30T20:30:41Z</dcterms:modified>
</cp:coreProperties>
</file>